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5" r:id="rId1"/>
    <p:sldMasterId id="2147483716" r:id="rId2"/>
    <p:sldMasterId id="2147483717" r:id="rId3"/>
    <p:sldMasterId id="2147483718" r:id="rId4"/>
  </p:sldMasterIdLst>
  <p:notesMasterIdLst>
    <p:notesMasterId r:id="rId4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x="9144000" cy="5143500" type="screen16x9"/>
  <p:notesSz cx="6858000" cy="9144000"/>
  <p:embeddedFontLst>
    <p:embeddedFont>
      <p:font typeface="Calibri" panose="020F0502020204030204" pitchFamily="34" charset="0"/>
      <p:regular r:id="rId48"/>
      <p:bold r:id="rId49"/>
      <p:italic r:id="rId50"/>
      <p:boldItalic r:id="rId51"/>
    </p:embeddedFont>
    <p:embeddedFont>
      <p:font typeface="FlandersArtSans-Regular" panose="00000500000000000000" pitchFamily="2" charset="0"/>
      <p:regular r:id="rId52"/>
    </p:embeddedFont>
    <p:embeddedFont>
      <p:font typeface="Georgia" panose="02040502050405020303" pitchFamily="18" charset="0"/>
      <p:regular r:id="rId53"/>
      <p:bold r:id="rId54"/>
      <p:italic r:id="rId55"/>
      <p:boldItalic r:id="rId56"/>
    </p:embeddedFont>
    <p:embeddedFont>
      <p:font typeface="Proxima Nova" panose="020B0604020202020204" charset="0"/>
      <p:regular r:id="rId57"/>
      <p:bold r:id="rId58"/>
      <p:italic r:id="rId59"/>
      <p:boldItalic r:id="rId60"/>
    </p:embeddedFont>
    <p:embeddedFont>
      <p:font typeface="Proxima Nova Extrabold" panose="020B0604020202020204" charset="0"/>
      <p:bold r:id="rId61"/>
    </p:embeddedFont>
    <p:embeddedFont>
      <p:font typeface="Proxima Nova Semibold" panose="020B0604020202020204" charset="0"/>
      <p:regular r:id="rId62"/>
      <p:bold r:id="rId63"/>
      <p:boldItalic r:id="rId64"/>
    </p:embeddedFont>
    <p:embeddedFont>
      <p:font typeface="Roboto" panose="020B060402020202020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hiel De Keyzer (BE)" initials="" lastIdx="1" clrIdx="0"/>
  <p:cmAuthor id="1" name="Kevin Haleydt (BE)"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2" d="100"/>
          <a:sy n="132" d="100"/>
        </p:scale>
        <p:origin x="132" y="2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1.xml"/><Relationship Id="rId61" Type="http://schemas.openxmlformats.org/officeDocument/2006/relationships/font" Target="fonts/font14.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font" Target="fonts/font4.fntdata"/><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3.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d52c04565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d52c04565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73636"/>
              </a:buClr>
              <a:buSzPts val="1100"/>
              <a:buFont typeface="Arial"/>
              <a:buNone/>
            </a:pPr>
            <a:r>
              <a:rPr lang="nl-BE">
                <a:solidFill>
                  <a:srgbClr val="373636"/>
                </a:solidFill>
              </a:rPr>
              <a:t>Anthony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d576cc5dc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d576cc5dc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db48847887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db48847887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db48847887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db4884788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d52c045655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d52c04565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73636"/>
              </a:buClr>
              <a:buSzPts val="1100"/>
              <a:buFont typeface="Arial"/>
              <a:buNone/>
            </a:pPr>
            <a:r>
              <a:rPr lang="nl-BE">
                <a:solidFill>
                  <a:srgbClr val="373636"/>
                </a:solidFill>
              </a:rPr>
              <a:t>Anthony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cda0c707fa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4" name="Google Shape;674;gcda0c707fa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d7ccbf9ad9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d7ccbf9ad9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d7ccbf9ad9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d7ccbf9ad9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dc26616e36_2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dc26616e36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d7ccbf9ad9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d7ccbf9ad9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6de3d6fc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gd6de3d6fc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d7ccbf9ad9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d7ccbf9ad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dc9d40a46a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dc9d40a46a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dc9d40a46a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dc9d40a46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dc26616e36_2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dc26616e36_2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d7ccbf9ad9_0_8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d7ccbf9ad9_0_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dc9d40a46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dc9d40a46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dc9d40a46a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dc9d40a46a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dc9d40a46a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dc9d40a46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dc9d40a46a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dc9d40a46a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dc9d40a46a_0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dc9d40a46a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d09615a2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a:t>Michiel</a:t>
            </a:r>
            <a:endParaRPr/>
          </a:p>
        </p:txBody>
      </p:sp>
      <p:sp>
        <p:nvSpPr>
          <p:cNvPr id="422" name="Google Shape;422;gd09615a22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db48847887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db48847887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d09615a22b_0_1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d09615a22b_0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d7ccbf9ad9_0_10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Anthony</a:t>
            </a:r>
            <a:endParaRPr>
              <a:solidFill>
                <a:srgbClr val="373636"/>
              </a:solidFill>
            </a:endParaRPr>
          </a:p>
        </p:txBody>
      </p:sp>
      <p:sp>
        <p:nvSpPr>
          <p:cNvPr id="1055" name="Google Shape;1055;gd7ccbf9ad9_0_10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dc26616e36_2_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Anthony</a:t>
            </a:r>
            <a:endParaRPr>
              <a:solidFill>
                <a:srgbClr val="373636"/>
              </a:solidFill>
            </a:endParaRPr>
          </a:p>
        </p:txBody>
      </p:sp>
      <p:sp>
        <p:nvSpPr>
          <p:cNvPr id="1064" name="Google Shape;1064;gdc26616e36_2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dc9d40a46a_0_4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Anthony</a:t>
            </a:r>
            <a:endParaRPr>
              <a:solidFill>
                <a:srgbClr val="373636"/>
              </a:solidFill>
            </a:endParaRPr>
          </a:p>
        </p:txBody>
      </p:sp>
      <p:sp>
        <p:nvSpPr>
          <p:cNvPr id="1072" name="Google Shape;1072;gdc9d40a46a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d7ccbf9ad9_0_9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Anthony</a:t>
            </a:r>
            <a:endParaRPr>
              <a:solidFill>
                <a:srgbClr val="373636"/>
              </a:solidFill>
            </a:endParaRPr>
          </a:p>
        </p:txBody>
      </p:sp>
      <p:sp>
        <p:nvSpPr>
          <p:cNvPr id="1080" name="Google Shape;1080;gd7ccbf9ad9_0_9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d52c045655_0_1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8" name="Google Shape;1088;gd52c045655_0_1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7a414363e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nl-BE">
                <a:solidFill>
                  <a:schemeClr val="dk1"/>
                </a:solidFill>
              </a:rPr>
              <a:t>Anthony</a:t>
            </a:r>
            <a:endParaRPr/>
          </a:p>
        </p:txBody>
      </p:sp>
      <p:sp>
        <p:nvSpPr>
          <p:cNvPr id="1095" name="Google Shape;1095;g7a414363e8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d09615a22b_0_1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4" name="Google Shape;1104;gd09615a22b_0_1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d09615a22b_0_1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a:t>Michiel</a:t>
            </a:r>
            <a:endParaRPr/>
          </a:p>
        </p:txBody>
      </p:sp>
      <p:sp>
        <p:nvSpPr>
          <p:cNvPr id="1111" name="Google Shape;1111;gd09615a22b_0_1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d09615a22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a:t>Michiel</a:t>
            </a:r>
            <a:endParaRPr/>
          </a:p>
        </p:txBody>
      </p:sp>
      <p:sp>
        <p:nvSpPr>
          <p:cNvPr id="441" name="Google Shape;441;gd09615a22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d09615a22b_0_1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nl-BE">
                <a:solidFill>
                  <a:schemeClr val="dk1"/>
                </a:solidFill>
              </a:rPr>
              <a:t>Michiel</a:t>
            </a:r>
            <a:endParaRPr/>
          </a:p>
        </p:txBody>
      </p:sp>
      <p:sp>
        <p:nvSpPr>
          <p:cNvPr id="1141" name="Google Shape;1141;gd09615a22b_0_1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09615a22b_0_1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nl-BE">
                <a:solidFill>
                  <a:schemeClr val="dk1"/>
                </a:solidFill>
              </a:rPr>
              <a:t>Michiel</a:t>
            </a:r>
            <a:endParaRPr/>
          </a:p>
        </p:txBody>
      </p:sp>
      <p:sp>
        <p:nvSpPr>
          <p:cNvPr id="1153" name="Google Shape;1153;gd09615a22b_0_1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d09615a22b_0_1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nl-BE">
                <a:solidFill>
                  <a:schemeClr val="dk1"/>
                </a:solidFill>
              </a:rPr>
              <a:t>Michiel</a:t>
            </a:r>
            <a:endParaRPr/>
          </a:p>
        </p:txBody>
      </p:sp>
      <p:sp>
        <p:nvSpPr>
          <p:cNvPr id="1183" name="Google Shape;1183;gd09615a22b_0_1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c84f9eef5e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a:t>Michiel</a:t>
            </a:r>
            <a:endParaRPr/>
          </a:p>
        </p:txBody>
      </p:sp>
      <p:sp>
        <p:nvSpPr>
          <p:cNvPr id="447" name="Google Shape;447;gc84f9eef5e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d09615a22b_0_19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Anthony</a:t>
            </a:r>
            <a:endParaRPr>
              <a:solidFill>
                <a:srgbClr val="373636"/>
              </a:solidFill>
            </a:endParaRPr>
          </a:p>
        </p:txBody>
      </p:sp>
      <p:sp>
        <p:nvSpPr>
          <p:cNvPr id="469" name="Google Shape;469;gd09615a22b_0_19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d09615a22b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9" name="Google Shape;479;gd09615a22b_0_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d09615a22b_0_1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d09615a22b_0_1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73636"/>
              </a:buClr>
              <a:buSzPts val="1100"/>
              <a:buFont typeface="Arial"/>
              <a:buNone/>
            </a:pPr>
            <a:r>
              <a:rPr lang="nl-BE">
                <a:solidFill>
                  <a:srgbClr val="373636"/>
                </a:solidFill>
              </a:rPr>
              <a:t>Anthony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d09615a22b_0_1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d09615a22b_0_1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73636"/>
              </a:buClr>
              <a:buSzPts val="1100"/>
              <a:buFont typeface="Arial"/>
              <a:buNone/>
            </a:pPr>
            <a:r>
              <a:rPr lang="nl-BE">
                <a:solidFill>
                  <a:srgbClr val="373636"/>
                </a:solidFill>
              </a:rPr>
              <a:t>Anthony</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ppt/slideLayouts/ppt/slides/slide3.xml" TargetMode="External"/><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1"/>
        <p:cNvGrpSpPr/>
        <p:nvPr/>
      </p:nvGrpSpPr>
      <p:grpSpPr>
        <a:xfrm>
          <a:off x="0" y="0"/>
          <a:ext cx="0" cy="0"/>
          <a:chOff x="0" y="0"/>
          <a:chExt cx="0" cy="0"/>
        </a:xfrm>
      </p:grpSpPr>
      <p:sp>
        <p:nvSpPr>
          <p:cNvPr id="12" name="Google Shape;12;p2"/>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13" name="Google Shape;13;p2"/>
          <p:cNvPicPr preferRelativeResize="0"/>
          <p:nvPr/>
        </p:nvPicPr>
        <p:blipFill>
          <a:blip r:embed="rId2">
            <a:alphaModFix/>
          </a:blip>
          <a:stretch>
            <a:fillRect/>
          </a:stretch>
        </p:blipFill>
        <p:spPr>
          <a:xfrm>
            <a:off x="2690438" y="0"/>
            <a:ext cx="7717135" cy="51435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60"/>
        <p:cNvGrpSpPr/>
        <p:nvPr/>
      </p:nvGrpSpPr>
      <p:grpSpPr>
        <a:xfrm>
          <a:off x="0" y="0"/>
          <a:ext cx="0" cy="0"/>
          <a:chOff x="0" y="0"/>
          <a:chExt cx="0" cy="0"/>
        </a:xfrm>
      </p:grpSpPr>
      <p:sp>
        <p:nvSpPr>
          <p:cNvPr id="61" name="Google Shape;61;p1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62" name="Google Shape;62;p1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1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5" name="Google Shape;65;p1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66" name="Google Shape;66;p1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67"/>
        <p:cNvGrpSpPr/>
        <p:nvPr/>
      </p:nvGrpSpPr>
      <p:grpSpPr>
        <a:xfrm>
          <a:off x="0" y="0"/>
          <a:ext cx="0" cy="0"/>
          <a:chOff x="0" y="0"/>
          <a:chExt cx="0" cy="0"/>
        </a:xfrm>
      </p:grpSpPr>
      <p:sp>
        <p:nvSpPr>
          <p:cNvPr id="68" name="Google Shape;68;p12"/>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9" name="Google Shape;69;p12"/>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72" name="Google Shape;72;p13"/>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73" name="Google Shape;73;p13"/>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dk1"/>
                </a:solidFill>
                <a:latin typeface="Arial"/>
                <a:ea typeface="Arial"/>
                <a:cs typeface="Arial"/>
                <a:sym typeface="Arial"/>
              </a:defRPr>
            </a:lvl1pPr>
            <a:lvl2pPr marL="0" marR="0" lvl="1" indent="0" algn="r" rtl="0">
              <a:spcBef>
                <a:spcPts val="0"/>
              </a:spcBef>
              <a:buNone/>
              <a:defRPr sz="600">
                <a:solidFill>
                  <a:schemeClr val="dk1"/>
                </a:solidFill>
                <a:latin typeface="Arial"/>
                <a:ea typeface="Arial"/>
                <a:cs typeface="Arial"/>
                <a:sym typeface="Arial"/>
              </a:defRPr>
            </a:lvl2pPr>
            <a:lvl3pPr marL="0" marR="0" lvl="2" indent="0" algn="r" rtl="0">
              <a:spcBef>
                <a:spcPts val="0"/>
              </a:spcBef>
              <a:buNone/>
              <a:defRPr sz="600">
                <a:solidFill>
                  <a:schemeClr val="dk1"/>
                </a:solidFill>
                <a:latin typeface="Arial"/>
                <a:ea typeface="Arial"/>
                <a:cs typeface="Arial"/>
                <a:sym typeface="Arial"/>
              </a:defRPr>
            </a:lvl3pPr>
            <a:lvl4pPr marL="0" marR="0" lvl="3" indent="0" algn="r" rtl="0">
              <a:spcBef>
                <a:spcPts val="0"/>
              </a:spcBef>
              <a:buNone/>
              <a:defRPr sz="600">
                <a:solidFill>
                  <a:schemeClr val="dk1"/>
                </a:solidFill>
                <a:latin typeface="Arial"/>
                <a:ea typeface="Arial"/>
                <a:cs typeface="Arial"/>
                <a:sym typeface="Arial"/>
              </a:defRPr>
            </a:lvl4pPr>
            <a:lvl5pPr marL="0" marR="0" lvl="4" indent="0" algn="r" rtl="0">
              <a:spcBef>
                <a:spcPts val="0"/>
              </a:spcBef>
              <a:buNone/>
              <a:defRPr sz="600">
                <a:solidFill>
                  <a:schemeClr val="dk1"/>
                </a:solidFill>
                <a:latin typeface="Arial"/>
                <a:ea typeface="Arial"/>
                <a:cs typeface="Arial"/>
                <a:sym typeface="Arial"/>
              </a:defRPr>
            </a:lvl5pPr>
            <a:lvl6pPr marL="0" marR="0" lvl="5" indent="0" algn="r" rtl="0">
              <a:spcBef>
                <a:spcPts val="0"/>
              </a:spcBef>
              <a:buNone/>
              <a:defRPr sz="600">
                <a:solidFill>
                  <a:schemeClr val="dk1"/>
                </a:solidFill>
                <a:latin typeface="Arial"/>
                <a:ea typeface="Arial"/>
                <a:cs typeface="Arial"/>
                <a:sym typeface="Arial"/>
              </a:defRPr>
            </a:lvl6pPr>
            <a:lvl7pPr marL="0" marR="0" lvl="6" indent="0" algn="r" rtl="0">
              <a:spcBef>
                <a:spcPts val="0"/>
              </a:spcBef>
              <a:buNone/>
              <a:defRPr sz="600">
                <a:solidFill>
                  <a:schemeClr val="dk1"/>
                </a:solidFill>
                <a:latin typeface="Arial"/>
                <a:ea typeface="Arial"/>
                <a:cs typeface="Arial"/>
                <a:sym typeface="Arial"/>
              </a:defRPr>
            </a:lvl7pPr>
            <a:lvl8pPr marL="0" marR="0" lvl="7" indent="0" algn="r" rtl="0">
              <a:spcBef>
                <a:spcPts val="0"/>
              </a:spcBef>
              <a:buNone/>
              <a:defRPr sz="600">
                <a:solidFill>
                  <a:schemeClr val="dk1"/>
                </a:solidFill>
                <a:latin typeface="Arial"/>
                <a:ea typeface="Arial"/>
                <a:cs typeface="Arial"/>
                <a:sym typeface="Arial"/>
              </a:defRPr>
            </a:lvl8pPr>
            <a:lvl9pPr marL="0" marR="0" lvl="8" indent="0" algn="r" rtl="0">
              <a:spcBef>
                <a:spcPts val="0"/>
              </a:spcBef>
              <a:buNone/>
              <a:defRPr sz="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74"/>
        <p:cNvGrpSpPr/>
        <p:nvPr/>
      </p:nvGrpSpPr>
      <p:grpSpPr>
        <a:xfrm>
          <a:off x="0" y="0"/>
          <a:ext cx="0" cy="0"/>
          <a:chOff x="0" y="0"/>
          <a:chExt cx="0" cy="0"/>
        </a:xfrm>
      </p:grpSpPr>
      <p:sp>
        <p:nvSpPr>
          <p:cNvPr id="75" name="Google Shape;75;p14"/>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rtl="0">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rtl="0">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76" name="Google Shape;76;p14"/>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7" name="Google Shape;77;p14"/>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lt1"/>
                </a:solidFill>
                <a:latin typeface="Arial"/>
                <a:ea typeface="Arial"/>
                <a:cs typeface="Arial"/>
                <a:sym typeface="Arial"/>
              </a:defRPr>
            </a:lvl1pPr>
            <a:lvl2pPr marL="0" marR="0" lvl="1" indent="0" algn="r" rtl="0">
              <a:spcBef>
                <a:spcPts val="0"/>
              </a:spcBef>
              <a:buNone/>
              <a:defRPr sz="600">
                <a:solidFill>
                  <a:schemeClr val="lt1"/>
                </a:solidFill>
                <a:latin typeface="Arial"/>
                <a:ea typeface="Arial"/>
                <a:cs typeface="Arial"/>
                <a:sym typeface="Arial"/>
              </a:defRPr>
            </a:lvl2pPr>
            <a:lvl3pPr marL="0" marR="0" lvl="2" indent="0" algn="r" rtl="0">
              <a:spcBef>
                <a:spcPts val="0"/>
              </a:spcBef>
              <a:buNone/>
              <a:defRPr sz="600">
                <a:solidFill>
                  <a:schemeClr val="lt1"/>
                </a:solidFill>
                <a:latin typeface="Arial"/>
                <a:ea typeface="Arial"/>
                <a:cs typeface="Arial"/>
                <a:sym typeface="Arial"/>
              </a:defRPr>
            </a:lvl3pPr>
            <a:lvl4pPr marL="0" marR="0" lvl="3" indent="0" algn="r" rtl="0">
              <a:spcBef>
                <a:spcPts val="0"/>
              </a:spcBef>
              <a:buNone/>
              <a:defRPr sz="600">
                <a:solidFill>
                  <a:schemeClr val="lt1"/>
                </a:solidFill>
                <a:latin typeface="Arial"/>
                <a:ea typeface="Arial"/>
                <a:cs typeface="Arial"/>
                <a:sym typeface="Arial"/>
              </a:defRPr>
            </a:lvl4pPr>
            <a:lvl5pPr marL="0" marR="0" lvl="4" indent="0" algn="r" rtl="0">
              <a:spcBef>
                <a:spcPts val="0"/>
              </a:spcBef>
              <a:buNone/>
              <a:defRPr sz="600">
                <a:solidFill>
                  <a:schemeClr val="lt1"/>
                </a:solidFill>
                <a:latin typeface="Arial"/>
                <a:ea typeface="Arial"/>
                <a:cs typeface="Arial"/>
                <a:sym typeface="Arial"/>
              </a:defRPr>
            </a:lvl5pPr>
            <a:lvl6pPr marL="0" marR="0" lvl="5" indent="0" algn="r" rtl="0">
              <a:spcBef>
                <a:spcPts val="0"/>
              </a:spcBef>
              <a:buNone/>
              <a:defRPr sz="600">
                <a:solidFill>
                  <a:schemeClr val="lt1"/>
                </a:solidFill>
                <a:latin typeface="Arial"/>
                <a:ea typeface="Arial"/>
                <a:cs typeface="Arial"/>
                <a:sym typeface="Arial"/>
              </a:defRPr>
            </a:lvl6pPr>
            <a:lvl7pPr marL="0" marR="0" lvl="6" indent="0" algn="r" rtl="0">
              <a:spcBef>
                <a:spcPts val="0"/>
              </a:spcBef>
              <a:buNone/>
              <a:defRPr sz="600">
                <a:solidFill>
                  <a:schemeClr val="lt1"/>
                </a:solidFill>
                <a:latin typeface="Arial"/>
                <a:ea typeface="Arial"/>
                <a:cs typeface="Arial"/>
                <a:sym typeface="Arial"/>
              </a:defRPr>
            </a:lvl7pPr>
            <a:lvl8pPr marL="0" marR="0" lvl="7" indent="0" algn="r" rtl="0">
              <a:spcBef>
                <a:spcPts val="0"/>
              </a:spcBef>
              <a:buNone/>
              <a:defRPr sz="600">
                <a:solidFill>
                  <a:schemeClr val="lt1"/>
                </a:solidFill>
                <a:latin typeface="Arial"/>
                <a:ea typeface="Arial"/>
                <a:cs typeface="Arial"/>
                <a:sym typeface="Arial"/>
              </a:defRPr>
            </a:lvl8pPr>
            <a:lvl9pPr marL="0" marR="0" lvl="8" indent="0" algn="r" rtl="0">
              <a:spcBef>
                <a:spcPts val="0"/>
              </a:spcBef>
              <a:buNone/>
              <a:defRPr sz="6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24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15"/>
          <p:cNvSpPr txBox="1">
            <a:spLocks noGrp="1"/>
          </p:cNvSpPr>
          <p:nvPr>
            <p:ph type="subTitle" idx="1"/>
          </p:nvPr>
        </p:nvSpPr>
        <p:spPr>
          <a:xfrm>
            <a:off x="332184" y="700075"/>
            <a:ext cx="8479500" cy="6645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1800"/>
              <a:buNone/>
              <a:defRPr sz="1800" b="0">
                <a:solidFill>
                  <a:schemeClr val="dk1"/>
                </a:solidFill>
              </a:defRPr>
            </a:lvl1pPr>
            <a:lvl2pPr lvl="1" algn="l" rtl="0">
              <a:lnSpc>
                <a:spcPct val="85000"/>
              </a:lnSpc>
              <a:spcBef>
                <a:spcPts val="0"/>
              </a:spcBef>
              <a:spcAft>
                <a:spcPts val="0"/>
              </a:spcAft>
              <a:buClr>
                <a:schemeClr val="dk1"/>
              </a:buClr>
              <a:buSzPts val="1800"/>
              <a:buNone/>
              <a:defRPr sz="1800"/>
            </a:lvl2pPr>
            <a:lvl3pPr lvl="2" algn="l" rtl="0">
              <a:lnSpc>
                <a:spcPct val="85000"/>
              </a:lnSpc>
              <a:spcBef>
                <a:spcPts val="0"/>
              </a:spcBef>
              <a:spcAft>
                <a:spcPts val="0"/>
              </a:spcAft>
              <a:buClr>
                <a:schemeClr val="dk1"/>
              </a:buClr>
              <a:buSzPts val="1800"/>
              <a:buNone/>
              <a:defRPr sz="1800"/>
            </a:lvl3pPr>
            <a:lvl4pPr lvl="3" algn="l" rtl="0">
              <a:lnSpc>
                <a:spcPct val="85000"/>
              </a:lnSpc>
              <a:spcBef>
                <a:spcPts val="0"/>
              </a:spcBef>
              <a:spcAft>
                <a:spcPts val="0"/>
              </a:spcAft>
              <a:buClr>
                <a:schemeClr val="dk1"/>
              </a:buClr>
              <a:buSzPts val="1800"/>
              <a:buNone/>
              <a:defRPr sz="1800"/>
            </a:lvl4pPr>
            <a:lvl5pPr lvl="4" algn="l" rtl="0">
              <a:lnSpc>
                <a:spcPct val="85000"/>
              </a:lnSpc>
              <a:spcBef>
                <a:spcPts val="0"/>
              </a:spcBef>
              <a:spcAft>
                <a:spcPts val="0"/>
              </a:spcAft>
              <a:buClr>
                <a:schemeClr val="dk1"/>
              </a:buClr>
              <a:buSzPts val="1800"/>
              <a:buNone/>
              <a:defRPr sz="1800"/>
            </a:lvl5pPr>
            <a:lvl6pPr lvl="5" algn="l" rtl="0">
              <a:lnSpc>
                <a:spcPct val="85000"/>
              </a:lnSpc>
              <a:spcBef>
                <a:spcPts val="0"/>
              </a:spcBef>
              <a:spcAft>
                <a:spcPts val="0"/>
              </a:spcAft>
              <a:buClr>
                <a:schemeClr val="dk1"/>
              </a:buClr>
              <a:buSzPts val="1800"/>
              <a:buNone/>
              <a:defRPr sz="1800"/>
            </a:lvl6pPr>
            <a:lvl7pPr lvl="6" algn="l" rtl="0">
              <a:lnSpc>
                <a:spcPct val="85000"/>
              </a:lnSpc>
              <a:spcBef>
                <a:spcPts val="0"/>
              </a:spcBef>
              <a:spcAft>
                <a:spcPts val="0"/>
              </a:spcAft>
              <a:buClr>
                <a:schemeClr val="dk1"/>
              </a:buClr>
              <a:buSzPts val="1800"/>
              <a:buNone/>
              <a:defRPr sz="1800"/>
            </a:lvl7pPr>
            <a:lvl8pPr lvl="7" algn="l" rtl="0">
              <a:lnSpc>
                <a:spcPct val="85000"/>
              </a:lnSpc>
              <a:spcBef>
                <a:spcPts val="0"/>
              </a:spcBef>
              <a:spcAft>
                <a:spcPts val="0"/>
              </a:spcAft>
              <a:buClr>
                <a:schemeClr val="dk1"/>
              </a:buClr>
              <a:buSzPts val="1800"/>
              <a:buNone/>
              <a:defRPr sz="1800"/>
            </a:lvl8pPr>
            <a:lvl9pPr lvl="8" algn="l" rtl="0">
              <a:lnSpc>
                <a:spcPct val="85000"/>
              </a:lnSpc>
              <a:spcBef>
                <a:spcPts val="0"/>
              </a:spcBef>
              <a:spcAft>
                <a:spcPts val="0"/>
              </a:spcAft>
              <a:buClr>
                <a:schemeClr val="dk1"/>
              </a:buClr>
              <a:buSzPts val="1800"/>
              <a:buNone/>
              <a:defRPr sz="1800"/>
            </a:lvl9pPr>
          </a:lstStyle>
          <a:p>
            <a:endParaRPr/>
          </a:p>
        </p:txBody>
      </p:sp>
      <p:sp>
        <p:nvSpPr>
          <p:cNvPr id="81" name="Google Shape;81;p15"/>
          <p:cNvSpPr txBox="1">
            <a:spLocks noGrp="1"/>
          </p:cNvSpPr>
          <p:nvPr>
            <p:ph type="body" idx="2"/>
          </p:nvPr>
        </p:nvSpPr>
        <p:spPr>
          <a:xfrm>
            <a:off x="332186" y="1577579"/>
            <a:ext cx="2646900" cy="30516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0"/>
              </a:spcBef>
              <a:spcAft>
                <a:spcPts val="0"/>
              </a:spcAft>
              <a:buClr>
                <a:schemeClr val="accent1"/>
              </a:buClr>
              <a:buSzPts val="1400"/>
              <a:buChar char="•"/>
              <a:defRPr/>
            </a:lvl1pPr>
            <a:lvl2pPr marL="914400" lvl="1" indent="-317500" algn="l" rtl="0">
              <a:lnSpc>
                <a:spcPct val="100000"/>
              </a:lnSpc>
              <a:spcBef>
                <a:spcPts val="900"/>
              </a:spcBef>
              <a:spcAft>
                <a:spcPts val="0"/>
              </a:spcAft>
              <a:buClr>
                <a:schemeClr val="dk1"/>
              </a:buClr>
              <a:buSzPts val="1400"/>
              <a:buChar char="•"/>
              <a:defRPr/>
            </a:lvl2pPr>
            <a:lvl3pPr marL="1371600" lvl="2" indent="-317500" algn="l" rtl="0">
              <a:lnSpc>
                <a:spcPct val="100000"/>
              </a:lnSpc>
              <a:spcBef>
                <a:spcPts val="500"/>
              </a:spcBef>
              <a:spcAft>
                <a:spcPts val="0"/>
              </a:spcAft>
              <a:buClr>
                <a:schemeClr val="dk1"/>
              </a:buClr>
              <a:buSzPts val="1400"/>
              <a:buChar char="•"/>
              <a:defRPr/>
            </a:lvl3pPr>
            <a:lvl4pPr marL="1828800" lvl="3" indent="-317500" algn="l" rtl="0">
              <a:lnSpc>
                <a:spcPct val="100000"/>
              </a:lnSpc>
              <a:spcBef>
                <a:spcPts val="500"/>
              </a:spcBef>
              <a:spcAft>
                <a:spcPts val="0"/>
              </a:spcAft>
              <a:buClr>
                <a:schemeClr val="dk1"/>
              </a:buClr>
              <a:buSzPts val="1400"/>
              <a:buChar char="•"/>
              <a:defRPr/>
            </a:lvl4pPr>
            <a:lvl5pPr marL="2286000" lvl="4" indent="-304800" algn="l" rtl="0">
              <a:lnSpc>
                <a:spcPct val="100000"/>
              </a:lnSpc>
              <a:spcBef>
                <a:spcPts val="500"/>
              </a:spcBef>
              <a:spcAft>
                <a:spcPts val="0"/>
              </a:spcAft>
              <a:buClr>
                <a:schemeClr val="dk1"/>
              </a:buClr>
              <a:buSzPts val="1200"/>
              <a:buChar char="•"/>
              <a:defRPr/>
            </a:lvl5pPr>
            <a:lvl6pPr marL="2743200" lvl="5" indent="-317500" algn="l" rtl="0">
              <a:lnSpc>
                <a:spcPct val="100000"/>
              </a:lnSpc>
              <a:spcBef>
                <a:spcPts val="500"/>
              </a:spcBef>
              <a:spcAft>
                <a:spcPts val="0"/>
              </a:spcAft>
              <a:buClr>
                <a:schemeClr val="dk1"/>
              </a:buClr>
              <a:buSzPts val="1400"/>
              <a:buChar char="•"/>
              <a:defRPr/>
            </a:lvl6pPr>
            <a:lvl7pPr marL="3200400" lvl="6" indent="-317500" algn="l" rtl="0">
              <a:lnSpc>
                <a:spcPct val="100000"/>
              </a:lnSpc>
              <a:spcBef>
                <a:spcPts val="500"/>
              </a:spcBef>
              <a:spcAft>
                <a:spcPts val="0"/>
              </a:spcAft>
              <a:buClr>
                <a:schemeClr val="dk1"/>
              </a:buClr>
              <a:buSzPts val="1400"/>
              <a:buChar char="•"/>
              <a:defRPr/>
            </a:lvl7pPr>
            <a:lvl8pPr marL="3657600" lvl="7" indent="-317500" algn="l" rtl="0">
              <a:lnSpc>
                <a:spcPct val="100000"/>
              </a:lnSpc>
              <a:spcBef>
                <a:spcPts val="500"/>
              </a:spcBef>
              <a:spcAft>
                <a:spcPts val="0"/>
              </a:spcAft>
              <a:buClr>
                <a:schemeClr val="dk1"/>
              </a:buClr>
              <a:buSzPts val="1400"/>
              <a:buChar char="•"/>
              <a:defRPr/>
            </a:lvl8pPr>
            <a:lvl9pPr marL="4114800" lvl="8" indent="-317500" algn="l" rtl="0">
              <a:lnSpc>
                <a:spcPct val="100000"/>
              </a:lnSpc>
              <a:spcBef>
                <a:spcPts val="500"/>
              </a:spcBef>
              <a:spcAft>
                <a:spcPts val="500"/>
              </a:spcAft>
              <a:buClr>
                <a:schemeClr val="dk1"/>
              </a:buClr>
              <a:buSzPts val="1400"/>
              <a:buChar char="•"/>
              <a:defRPr/>
            </a:lvl9pPr>
          </a:lstStyle>
          <a:p>
            <a:endParaRPr/>
          </a:p>
        </p:txBody>
      </p:sp>
      <p:sp>
        <p:nvSpPr>
          <p:cNvPr id="82" name="Google Shape;82;p15"/>
          <p:cNvSpPr txBox="1">
            <a:spLocks noGrp="1"/>
          </p:cNvSpPr>
          <p:nvPr>
            <p:ph type="ftr" idx="11"/>
          </p:nvPr>
        </p:nvSpPr>
        <p:spPr>
          <a:xfrm>
            <a:off x="332184" y="4766310"/>
            <a:ext cx="4105200" cy="102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15"/>
          <p:cNvSpPr txBox="1">
            <a:spLocks noGrp="1"/>
          </p:cNvSpPr>
          <p:nvPr>
            <p:ph type="dt" idx="10"/>
          </p:nvPr>
        </p:nvSpPr>
        <p:spPr>
          <a:xfrm>
            <a:off x="7488222" y="4766310"/>
            <a:ext cx="1323600" cy="1029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 name="Google Shape;84;p15"/>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el-tekst//geel//LIJN//logoBoven">
  <p:cSld name="titel-tekst//geel//LIJN//logoBoven">
    <p:spTree>
      <p:nvGrpSpPr>
        <p:cNvPr id="1" name="Shape 85"/>
        <p:cNvGrpSpPr/>
        <p:nvPr/>
      </p:nvGrpSpPr>
      <p:grpSpPr>
        <a:xfrm>
          <a:off x="0" y="0"/>
          <a:ext cx="0" cy="0"/>
          <a:chOff x="0" y="0"/>
          <a:chExt cx="0" cy="0"/>
        </a:xfrm>
      </p:grpSpPr>
      <p:sp>
        <p:nvSpPr>
          <p:cNvPr id="86" name="Google Shape;86;p16"/>
          <p:cNvSpPr txBox="1">
            <a:spLocks noGrp="1"/>
          </p:cNvSpPr>
          <p:nvPr>
            <p:ph type="body" idx="1"/>
          </p:nvPr>
        </p:nvSpPr>
        <p:spPr>
          <a:xfrm>
            <a:off x="540544" y="1349999"/>
            <a:ext cx="8064000" cy="2970000"/>
          </a:xfrm>
          <a:prstGeom prst="rect">
            <a:avLst/>
          </a:prstGeom>
          <a:noFill/>
          <a:ln>
            <a:noFill/>
          </a:ln>
        </p:spPr>
        <p:txBody>
          <a:bodyPr spcFirstLastPara="1" wrap="square" lIns="0" tIns="0" rIns="0" bIns="0" anchor="t" anchorCtr="0">
            <a:noAutofit/>
          </a:bodyPr>
          <a:lstStyle>
            <a:lvl1pPr marL="457200" lvl="0" indent="-228600" algn="l" rtl="0">
              <a:lnSpc>
                <a:spcPct val="120000"/>
              </a:lnSpc>
              <a:spcBef>
                <a:spcPts val="0"/>
              </a:spcBef>
              <a:spcAft>
                <a:spcPts val="0"/>
              </a:spcAft>
              <a:buClr>
                <a:schemeClr val="dk1"/>
              </a:buClr>
              <a:buSzPts val="1400"/>
              <a:buNone/>
              <a:defRPr/>
            </a:lvl1pPr>
            <a:lvl2pPr marL="914400" lvl="1" indent="-304800" algn="l" rtl="0">
              <a:lnSpc>
                <a:spcPct val="120000"/>
              </a:lnSpc>
              <a:spcBef>
                <a:spcPts val="0"/>
              </a:spcBef>
              <a:spcAft>
                <a:spcPts val="0"/>
              </a:spcAft>
              <a:buClr>
                <a:schemeClr val="dk1"/>
              </a:buClr>
              <a:buSzPts val="1200"/>
              <a:buChar char="•"/>
              <a:defRPr/>
            </a:lvl2pPr>
            <a:lvl3pPr marL="1371600" lvl="2" indent="-298450" algn="l" rtl="0">
              <a:lnSpc>
                <a:spcPct val="120000"/>
              </a:lnSpc>
              <a:spcBef>
                <a:spcPts val="0"/>
              </a:spcBef>
              <a:spcAft>
                <a:spcPts val="0"/>
              </a:spcAft>
              <a:buClr>
                <a:schemeClr val="dk1"/>
              </a:buClr>
              <a:buSzPts val="1100"/>
              <a:buChar char="°"/>
              <a:defRPr/>
            </a:lvl3pPr>
            <a:lvl4pPr marL="1828800" lvl="3" indent="-317500" algn="l" rtl="0">
              <a:lnSpc>
                <a:spcPct val="120000"/>
              </a:lnSpc>
              <a:spcBef>
                <a:spcPts val="0"/>
              </a:spcBef>
              <a:spcAft>
                <a:spcPts val="0"/>
              </a:spcAft>
              <a:buClr>
                <a:schemeClr val="dk1"/>
              </a:buClr>
              <a:buSzPts val="1400"/>
              <a:buChar char="•"/>
              <a:defRPr/>
            </a:lvl4pPr>
            <a:lvl5pPr marL="2286000" lvl="4" indent="-317500" algn="l" rtl="0">
              <a:lnSpc>
                <a:spcPct val="120000"/>
              </a:lnSpc>
              <a:spcBef>
                <a:spcPts val="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87" name="Google Shape;87;p16"/>
          <p:cNvPicPr preferRelativeResize="0"/>
          <p:nvPr/>
        </p:nvPicPr>
        <p:blipFill rotWithShape="1">
          <a:blip r:embed="rId2">
            <a:alphaModFix/>
          </a:blip>
          <a:srcRect/>
          <a:stretch/>
        </p:blipFill>
        <p:spPr>
          <a:xfrm>
            <a:off x="4064794" y="0"/>
            <a:ext cx="5079206" cy="1078706"/>
          </a:xfrm>
          <a:prstGeom prst="rect">
            <a:avLst/>
          </a:prstGeom>
          <a:noFill/>
          <a:ln>
            <a:noFill/>
          </a:ln>
        </p:spPr>
      </p:pic>
      <p:sp>
        <p:nvSpPr>
          <p:cNvPr id="88" name="Google Shape;88;p16"/>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Autofit/>
          </a:bodyPr>
          <a:lstStyle>
            <a:lvl1pPr lvl="0" algn="l" rtl="0">
              <a:lnSpc>
                <a:spcPct val="95000"/>
              </a:lnSpc>
              <a:spcBef>
                <a:spcPts val="0"/>
              </a:spcBef>
              <a:spcAft>
                <a:spcPts val="0"/>
              </a:spcAft>
              <a:buClr>
                <a:schemeClr val="dk1"/>
              </a:buClr>
              <a:buSzPts val="2700"/>
              <a:buFont typeface="Arial"/>
              <a:buNone/>
              <a:defRPr sz="27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89" name="Google Shape;89;p16">
            <a:hlinkClick r:id="rId3"/>
          </p:cNvPr>
          <p:cNvPicPr preferRelativeResize="0"/>
          <p:nvPr/>
        </p:nvPicPr>
        <p:blipFill rotWithShape="1">
          <a:blip r:embed="rId4">
            <a:alphaModFix/>
          </a:blip>
          <a:srcRect/>
          <a:stretch/>
        </p:blipFill>
        <p:spPr>
          <a:xfrm>
            <a:off x="8117729" y="267891"/>
            <a:ext cx="756000" cy="311295"/>
          </a:xfrm>
          <a:prstGeom prst="rect">
            <a:avLst/>
          </a:prstGeom>
          <a:noFill/>
          <a:ln>
            <a:noFill/>
          </a:ln>
        </p:spPr>
      </p:pic>
      <p:cxnSp>
        <p:nvCxnSpPr>
          <p:cNvPr id="90" name="Google Shape;90;p16"/>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91"/>
        <p:cNvGrpSpPr/>
        <p:nvPr/>
      </p:nvGrpSpPr>
      <p:grpSpPr>
        <a:xfrm>
          <a:off x="0" y="0"/>
          <a:ext cx="0" cy="0"/>
          <a:chOff x="0" y="0"/>
          <a:chExt cx="0" cy="0"/>
        </a:xfrm>
      </p:grpSpPr>
      <p:sp>
        <p:nvSpPr>
          <p:cNvPr id="92" name="Google Shape;92;p1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99"/>
        <p:cNvGrpSpPr/>
        <p:nvPr/>
      </p:nvGrpSpPr>
      <p:grpSpPr>
        <a:xfrm>
          <a:off x="0" y="0"/>
          <a:ext cx="0" cy="0"/>
          <a:chOff x="0" y="0"/>
          <a:chExt cx="0" cy="0"/>
        </a:xfrm>
      </p:grpSpPr>
      <p:sp>
        <p:nvSpPr>
          <p:cNvPr id="100" name="Google Shape;100;p19"/>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101" name="Google Shape;101;p19"/>
          <p:cNvPicPr preferRelativeResize="0"/>
          <p:nvPr/>
        </p:nvPicPr>
        <p:blipFill rotWithShape="1">
          <a:blip r:embed="rId2">
            <a:alphaModFix/>
          </a:blip>
          <a:srcRect t="2631" r="3901" b="3383"/>
          <a:stretch/>
        </p:blipFill>
        <p:spPr>
          <a:xfrm>
            <a:off x="1165963" y="0"/>
            <a:ext cx="7978037" cy="514350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02"/>
        <p:cNvGrpSpPr/>
        <p:nvPr/>
      </p:nvGrpSpPr>
      <p:grpSpPr>
        <a:xfrm>
          <a:off x="0" y="0"/>
          <a:ext cx="0" cy="0"/>
          <a:chOff x="0" y="0"/>
          <a:chExt cx="0" cy="0"/>
        </a:xfrm>
      </p:grpSpPr>
      <p:sp>
        <p:nvSpPr>
          <p:cNvPr id="103" name="Google Shape;103;p2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04" name="Google Shape;104;p2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05" name="Google Shape;105;p20"/>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06" name="Google Shape;106;p20"/>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07" name="Google Shape;107;p2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108"/>
        <p:cNvGrpSpPr/>
        <p:nvPr/>
      </p:nvGrpSpPr>
      <p:grpSpPr>
        <a:xfrm>
          <a:off x="0" y="0"/>
          <a:ext cx="0" cy="0"/>
          <a:chOff x="0" y="0"/>
          <a:chExt cx="0" cy="0"/>
        </a:xfrm>
      </p:grpSpPr>
      <p:sp>
        <p:nvSpPr>
          <p:cNvPr id="109" name="Google Shape;109;p21"/>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0" name="Google Shape;110;p21"/>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111" name="Google Shape;111;p21"/>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6" name="Google Shape;16;p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 name="Google Shape;17;p3"/>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8" name="Google Shape;18;p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9" name="Google Shape;19;p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12"/>
        <p:cNvGrpSpPr/>
        <p:nvPr/>
      </p:nvGrpSpPr>
      <p:grpSpPr>
        <a:xfrm>
          <a:off x="0" y="0"/>
          <a:ext cx="0" cy="0"/>
          <a:chOff x="0" y="0"/>
          <a:chExt cx="0" cy="0"/>
        </a:xfrm>
      </p:grpSpPr>
      <p:pic>
        <p:nvPicPr>
          <p:cNvPr id="113" name="Google Shape;113;p22"/>
          <p:cNvPicPr preferRelativeResize="0"/>
          <p:nvPr/>
        </p:nvPicPr>
        <p:blipFill rotWithShape="1">
          <a:blip r:embed="rId2">
            <a:alphaModFix/>
          </a:blip>
          <a:srcRect l="760" t="1398" r="6440" b="3435"/>
          <a:stretch/>
        </p:blipFill>
        <p:spPr>
          <a:xfrm>
            <a:off x="323527" y="-1"/>
            <a:ext cx="8820474" cy="5143501"/>
          </a:xfrm>
          <a:prstGeom prst="rect">
            <a:avLst/>
          </a:prstGeom>
          <a:noFill/>
          <a:ln>
            <a:noFill/>
          </a:ln>
        </p:spPr>
      </p:pic>
      <p:sp>
        <p:nvSpPr>
          <p:cNvPr id="114" name="Google Shape;114;p22"/>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rtl="0">
              <a:lnSpc>
                <a:spcPct val="90000"/>
              </a:lnSpc>
              <a:spcBef>
                <a:spcPts val="300"/>
              </a:spcBef>
              <a:spcAft>
                <a:spcPts val="0"/>
              </a:spcAft>
              <a:buSzPts val="1540"/>
              <a:buNone/>
              <a:defRPr sz="1500"/>
            </a:lvl2pPr>
            <a:lvl3pPr lvl="2" algn="ctr" rtl="0">
              <a:lnSpc>
                <a:spcPct val="90000"/>
              </a:lnSpc>
              <a:spcBef>
                <a:spcPts val="300"/>
              </a:spcBef>
              <a:spcAft>
                <a:spcPts val="0"/>
              </a:spcAft>
              <a:buSzPts val="1800"/>
              <a:buNone/>
              <a:defRPr sz="1400"/>
            </a:lvl3pPr>
            <a:lvl4pPr lvl="3" algn="ctr" rtl="0">
              <a:lnSpc>
                <a:spcPct val="90000"/>
              </a:lnSpc>
              <a:spcBef>
                <a:spcPts val="300"/>
              </a:spcBef>
              <a:spcAft>
                <a:spcPts val="0"/>
              </a:spcAft>
              <a:buSzPts val="1500"/>
              <a:buNone/>
              <a:defRPr sz="1200"/>
            </a:lvl4pPr>
            <a:lvl5pPr lvl="4" algn="ctr" rtl="0">
              <a:lnSpc>
                <a:spcPct val="90000"/>
              </a:lnSpc>
              <a:spcBef>
                <a:spcPts val="300"/>
              </a:spcBef>
              <a:spcAft>
                <a:spcPts val="0"/>
              </a:spcAft>
              <a:buSzPts val="1800"/>
              <a:buNone/>
              <a:defRPr sz="1200"/>
            </a:lvl5pPr>
            <a:lvl6pPr lvl="5" algn="ctr" rtl="0">
              <a:lnSpc>
                <a:spcPct val="90000"/>
              </a:lnSpc>
              <a:spcBef>
                <a:spcPts val="500"/>
              </a:spcBef>
              <a:spcAft>
                <a:spcPts val="0"/>
              </a:spcAft>
              <a:buSzPts val="1800"/>
              <a:buNone/>
              <a:defRPr sz="1200"/>
            </a:lvl6pPr>
            <a:lvl7pPr lvl="6" algn="ctr" rtl="0">
              <a:lnSpc>
                <a:spcPct val="90000"/>
              </a:lnSpc>
              <a:spcBef>
                <a:spcPts val="500"/>
              </a:spcBef>
              <a:spcAft>
                <a:spcPts val="0"/>
              </a:spcAft>
              <a:buSzPts val="1800"/>
              <a:buNone/>
              <a:defRPr sz="1200"/>
            </a:lvl7pPr>
            <a:lvl8pPr lvl="7" algn="ctr" rtl="0">
              <a:lnSpc>
                <a:spcPct val="90000"/>
              </a:lnSpc>
              <a:spcBef>
                <a:spcPts val="500"/>
              </a:spcBef>
              <a:spcAft>
                <a:spcPts val="0"/>
              </a:spcAft>
              <a:buSzPts val="1800"/>
              <a:buNone/>
              <a:defRPr sz="1200"/>
            </a:lvl8pPr>
            <a:lvl9pPr lvl="8" algn="ctr" rtl="0">
              <a:lnSpc>
                <a:spcPct val="90000"/>
              </a:lnSpc>
              <a:spcBef>
                <a:spcPts val="500"/>
              </a:spcBef>
              <a:spcAft>
                <a:spcPts val="0"/>
              </a:spcAft>
              <a:buSzPts val="1800"/>
              <a:buNone/>
              <a:defRPr sz="1200"/>
            </a:lvl9pPr>
          </a:lstStyle>
          <a:p>
            <a:endParaRPr/>
          </a:p>
        </p:txBody>
      </p:sp>
      <p:sp>
        <p:nvSpPr>
          <p:cNvPr id="115" name="Google Shape;115;p22"/>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rtl="0">
              <a:lnSpc>
                <a:spcPct val="102702"/>
              </a:lnSpc>
              <a:spcBef>
                <a:spcPts val="0"/>
              </a:spcBef>
              <a:spcAft>
                <a:spcPts val="0"/>
              </a:spcAft>
              <a:buSzPts val="3700"/>
              <a:buNone/>
              <a:defRPr sz="2700">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18" name="Google Shape;118;p23"/>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119" name="Google Shape;119;p2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20" name="Google Shape;120;p23"/>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21" name="Google Shape;121;p2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22" name="Google Shape;122;p2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chemeClr val="dk1"/>
              </a:buClr>
              <a:buSzPts val="4000"/>
              <a:buNone/>
              <a:defRPr sz="40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25" name="Google Shape;125;p24"/>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126" name="Google Shape;126;p24"/>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127" name="Google Shape;127;p24"/>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rtl="0">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rtl="0">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28" name="Google Shape;128;p24"/>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29" name="Google Shape;129;p2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30"/>
        <p:cNvGrpSpPr/>
        <p:nvPr/>
      </p:nvGrpSpPr>
      <p:grpSpPr>
        <a:xfrm>
          <a:off x="0" y="0"/>
          <a:ext cx="0" cy="0"/>
          <a:chOff x="0" y="0"/>
          <a:chExt cx="0" cy="0"/>
        </a:xfrm>
      </p:grpSpPr>
      <p:pic>
        <p:nvPicPr>
          <p:cNvPr id="131" name="Google Shape;131;p25"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132" name="Google Shape;132;p25"/>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5400"/>
              <a:buNone/>
              <a:defRPr sz="54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33" name="Google Shape;133;p25"/>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rtl="0">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rtl="0">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rtl="0">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rtl="0">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rtl="0">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rtl="0">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rtl="0">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rtl="0">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rtl="0">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134" name="Google Shape;134;p2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135"/>
        <p:cNvGrpSpPr/>
        <p:nvPr/>
      </p:nvGrpSpPr>
      <p:grpSpPr>
        <a:xfrm>
          <a:off x="0" y="0"/>
          <a:ext cx="0" cy="0"/>
          <a:chOff x="0" y="0"/>
          <a:chExt cx="0" cy="0"/>
        </a:xfrm>
      </p:grpSpPr>
      <p:pic>
        <p:nvPicPr>
          <p:cNvPr id="136" name="Google Shape;136;p26"/>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137" name="Google Shape;137;p2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38" name="Google Shape;138;p2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39" name="Google Shape;139;p26"/>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40" name="Google Shape;140;p26"/>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141" name="Google Shape;141;p2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42"/>
        <p:cNvGrpSpPr/>
        <p:nvPr/>
      </p:nvGrpSpPr>
      <p:grpSpPr>
        <a:xfrm>
          <a:off x="0" y="0"/>
          <a:ext cx="0" cy="0"/>
          <a:chOff x="0" y="0"/>
          <a:chExt cx="0" cy="0"/>
        </a:xfrm>
      </p:grpSpPr>
      <p:sp>
        <p:nvSpPr>
          <p:cNvPr id="143" name="Google Shape;143;p27"/>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rtl="0">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rtl="0">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44" name="Google Shape;144;p27"/>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Autofit/>
          </a:bodyPr>
          <a:lstStyle>
            <a:lvl1pPr lvl="0" algn="l" rtl="0">
              <a:lnSpc>
                <a:spcPct val="102702"/>
              </a:lnSpc>
              <a:spcBef>
                <a:spcPts val="0"/>
              </a:spcBef>
              <a:spcAft>
                <a:spcPts val="0"/>
              </a:spcAft>
              <a:buSzPts val="37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5" name="Google Shape;145;p27"/>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6" name="Google Shape;146;p27"/>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147" name="Google Shape;147;p27"/>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148"/>
        <p:cNvGrpSpPr/>
        <p:nvPr/>
      </p:nvGrpSpPr>
      <p:grpSpPr>
        <a:xfrm>
          <a:off x="0" y="0"/>
          <a:ext cx="0" cy="0"/>
          <a:chOff x="0" y="0"/>
          <a:chExt cx="0" cy="0"/>
        </a:xfrm>
      </p:grpSpPr>
      <p:sp>
        <p:nvSpPr>
          <p:cNvPr id="149" name="Google Shape;149;p28"/>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50" name="Google Shape;150;p28"/>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1" name="Google Shape;151;p28"/>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2" name="Google Shape;152;p28"/>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153" name="Google Shape;153;p28"/>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154" name="Google Shape;154;p28"/>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57" name="Google Shape;157;p29"/>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8"/>
        <p:cNvGrpSpPr/>
        <p:nvPr/>
      </p:nvGrpSpPr>
      <p:grpSpPr>
        <a:xfrm>
          <a:off x="0" y="0"/>
          <a:ext cx="0" cy="0"/>
          <a:chOff x="0" y="0"/>
          <a:chExt cx="0" cy="0"/>
        </a:xfrm>
      </p:grpSpPr>
      <p:sp>
        <p:nvSpPr>
          <p:cNvPr id="159" name="Google Shape;159;p30"/>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60" name="Google Shape;160;p30"/>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161" name="Google Shape;161;p30"/>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dk1"/>
                </a:solidFill>
                <a:latin typeface="Arial"/>
                <a:ea typeface="Arial"/>
                <a:cs typeface="Arial"/>
                <a:sym typeface="Arial"/>
              </a:defRPr>
            </a:lvl1pPr>
            <a:lvl2pPr marL="0" marR="0" lvl="1" indent="0" algn="r" rtl="0">
              <a:spcBef>
                <a:spcPts val="0"/>
              </a:spcBef>
              <a:buNone/>
              <a:defRPr sz="600">
                <a:solidFill>
                  <a:schemeClr val="dk1"/>
                </a:solidFill>
                <a:latin typeface="Arial"/>
                <a:ea typeface="Arial"/>
                <a:cs typeface="Arial"/>
                <a:sym typeface="Arial"/>
              </a:defRPr>
            </a:lvl2pPr>
            <a:lvl3pPr marL="0" marR="0" lvl="2" indent="0" algn="r" rtl="0">
              <a:spcBef>
                <a:spcPts val="0"/>
              </a:spcBef>
              <a:buNone/>
              <a:defRPr sz="600">
                <a:solidFill>
                  <a:schemeClr val="dk1"/>
                </a:solidFill>
                <a:latin typeface="Arial"/>
                <a:ea typeface="Arial"/>
                <a:cs typeface="Arial"/>
                <a:sym typeface="Arial"/>
              </a:defRPr>
            </a:lvl3pPr>
            <a:lvl4pPr marL="0" marR="0" lvl="3" indent="0" algn="r" rtl="0">
              <a:spcBef>
                <a:spcPts val="0"/>
              </a:spcBef>
              <a:buNone/>
              <a:defRPr sz="600">
                <a:solidFill>
                  <a:schemeClr val="dk1"/>
                </a:solidFill>
                <a:latin typeface="Arial"/>
                <a:ea typeface="Arial"/>
                <a:cs typeface="Arial"/>
                <a:sym typeface="Arial"/>
              </a:defRPr>
            </a:lvl4pPr>
            <a:lvl5pPr marL="0" marR="0" lvl="4" indent="0" algn="r" rtl="0">
              <a:spcBef>
                <a:spcPts val="0"/>
              </a:spcBef>
              <a:buNone/>
              <a:defRPr sz="600">
                <a:solidFill>
                  <a:schemeClr val="dk1"/>
                </a:solidFill>
                <a:latin typeface="Arial"/>
                <a:ea typeface="Arial"/>
                <a:cs typeface="Arial"/>
                <a:sym typeface="Arial"/>
              </a:defRPr>
            </a:lvl5pPr>
            <a:lvl6pPr marL="0" marR="0" lvl="5" indent="0" algn="r" rtl="0">
              <a:spcBef>
                <a:spcPts val="0"/>
              </a:spcBef>
              <a:buNone/>
              <a:defRPr sz="600">
                <a:solidFill>
                  <a:schemeClr val="dk1"/>
                </a:solidFill>
                <a:latin typeface="Arial"/>
                <a:ea typeface="Arial"/>
                <a:cs typeface="Arial"/>
                <a:sym typeface="Arial"/>
              </a:defRPr>
            </a:lvl6pPr>
            <a:lvl7pPr marL="0" marR="0" lvl="6" indent="0" algn="r" rtl="0">
              <a:spcBef>
                <a:spcPts val="0"/>
              </a:spcBef>
              <a:buNone/>
              <a:defRPr sz="600">
                <a:solidFill>
                  <a:schemeClr val="dk1"/>
                </a:solidFill>
                <a:latin typeface="Arial"/>
                <a:ea typeface="Arial"/>
                <a:cs typeface="Arial"/>
                <a:sym typeface="Arial"/>
              </a:defRPr>
            </a:lvl7pPr>
            <a:lvl8pPr marL="0" marR="0" lvl="7" indent="0" algn="r" rtl="0">
              <a:spcBef>
                <a:spcPts val="0"/>
              </a:spcBef>
              <a:buNone/>
              <a:defRPr sz="600">
                <a:solidFill>
                  <a:schemeClr val="dk1"/>
                </a:solidFill>
                <a:latin typeface="Arial"/>
                <a:ea typeface="Arial"/>
                <a:cs typeface="Arial"/>
                <a:sym typeface="Arial"/>
              </a:defRPr>
            </a:lvl8pPr>
            <a:lvl9pPr marL="0" marR="0" lvl="8" indent="0" algn="r" rtl="0">
              <a:spcBef>
                <a:spcPts val="0"/>
              </a:spcBef>
              <a:buNone/>
              <a:defRPr sz="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162"/>
        <p:cNvGrpSpPr/>
        <p:nvPr/>
      </p:nvGrpSpPr>
      <p:grpSpPr>
        <a:xfrm>
          <a:off x="0" y="0"/>
          <a:ext cx="0" cy="0"/>
          <a:chOff x="0" y="0"/>
          <a:chExt cx="0" cy="0"/>
        </a:xfrm>
      </p:grpSpPr>
      <p:sp>
        <p:nvSpPr>
          <p:cNvPr id="163" name="Google Shape;163;p31"/>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rtl="0">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rtl="0">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64" name="Google Shape;164;p31"/>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5" name="Google Shape;165;p31"/>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lt1"/>
                </a:solidFill>
                <a:latin typeface="Arial"/>
                <a:ea typeface="Arial"/>
                <a:cs typeface="Arial"/>
                <a:sym typeface="Arial"/>
              </a:defRPr>
            </a:lvl1pPr>
            <a:lvl2pPr marL="0" marR="0" lvl="1" indent="0" algn="r" rtl="0">
              <a:spcBef>
                <a:spcPts val="0"/>
              </a:spcBef>
              <a:buNone/>
              <a:defRPr sz="600">
                <a:solidFill>
                  <a:schemeClr val="lt1"/>
                </a:solidFill>
                <a:latin typeface="Arial"/>
                <a:ea typeface="Arial"/>
                <a:cs typeface="Arial"/>
                <a:sym typeface="Arial"/>
              </a:defRPr>
            </a:lvl2pPr>
            <a:lvl3pPr marL="0" marR="0" lvl="2" indent="0" algn="r" rtl="0">
              <a:spcBef>
                <a:spcPts val="0"/>
              </a:spcBef>
              <a:buNone/>
              <a:defRPr sz="600">
                <a:solidFill>
                  <a:schemeClr val="lt1"/>
                </a:solidFill>
                <a:latin typeface="Arial"/>
                <a:ea typeface="Arial"/>
                <a:cs typeface="Arial"/>
                <a:sym typeface="Arial"/>
              </a:defRPr>
            </a:lvl3pPr>
            <a:lvl4pPr marL="0" marR="0" lvl="3" indent="0" algn="r" rtl="0">
              <a:spcBef>
                <a:spcPts val="0"/>
              </a:spcBef>
              <a:buNone/>
              <a:defRPr sz="600">
                <a:solidFill>
                  <a:schemeClr val="lt1"/>
                </a:solidFill>
                <a:latin typeface="Arial"/>
                <a:ea typeface="Arial"/>
                <a:cs typeface="Arial"/>
                <a:sym typeface="Arial"/>
              </a:defRPr>
            </a:lvl4pPr>
            <a:lvl5pPr marL="0" marR="0" lvl="4" indent="0" algn="r" rtl="0">
              <a:spcBef>
                <a:spcPts val="0"/>
              </a:spcBef>
              <a:buNone/>
              <a:defRPr sz="600">
                <a:solidFill>
                  <a:schemeClr val="lt1"/>
                </a:solidFill>
                <a:latin typeface="Arial"/>
                <a:ea typeface="Arial"/>
                <a:cs typeface="Arial"/>
                <a:sym typeface="Arial"/>
              </a:defRPr>
            </a:lvl5pPr>
            <a:lvl6pPr marL="0" marR="0" lvl="5" indent="0" algn="r" rtl="0">
              <a:spcBef>
                <a:spcPts val="0"/>
              </a:spcBef>
              <a:buNone/>
              <a:defRPr sz="600">
                <a:solidFill>
                  <a:schemeClr val="lt1"/>
                </a:solidFill>
                <a:latin typeface="Arial"/>
                <a:ea typeface="Arial"/>
                <a:cs typeface="Arial"/>
                <a:sym typeface="Arial"/>
              </a:defRPr>
            </a:lvl6pPr>
            <a:lvl7pPr marL="0" marR="0" lvl="6" indent="0" algn="r" rtl="0">
              <a:spcBef>
                <a:spcPts val="0"/>
              </a:spcBef>
              <a:buNone/>
              <a:defRPr sz="600">
                <a:solidFill>
                  <a:schemeClr val="lt1"/>
                </a:solidFill>
                <a:latin typeface="Arial"/>
                <a:ea typeface="Arial"/>
                <a:cs typeface="Arial"/>
                <a:sym typeface="Arial"/>
              </a:defRPr>
            </a:lvl7pPr>
            <a:lvl8pPr marL="0" marR="0" lvl="7" indent="0" algn="r" rtl="0">
              <a:spcBef>
                <a:spcPts val="0"/>
              </a:spcBef>
              <a:buNone/>
              <a:defRPr sz="600">
                <a:solidFill>
                  <a:schemeClr val="lt1"/>
                </a:solidFill>
                <a:latin typeface="Arial"/>
                <a:ea typeface="Arial"/>
                <a:cs typeface="Arial"/>
                <a:sym typeface="Arial"/>
              </a:defRPr>
            </a:lvl8pPr>
            <a:lvl9pPr marL="0" marR="0" lvl="8" indent="0" algn="r" rtl="0">
              <a:spcBef>
                <a:spcPts val="0"/>
              </a:spcBef>
              <a:buNone/>
              <a:defRPr sz="6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0"/>
        <p:cNvGrpSpPr/>
        <p:nvPr/>
      </p:nvGrpSpPr>
      <p:grpSpPr>
        <a:xfrm>
          <a:off x="0" y="0"/>
          <a:ext cx="0" cy="0"/>
          <a:chOff x="0" y="0"/>
          <a:chExt cx="0" cy="0"/>
        </a:xfrm>
      </p:grpSpPr>
      <p:sp>
        <p:nvSpPr>
          <p:cNvPr id="21" name="Google Shape;21;p4"/>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lvl="0"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3" name="Google Shape;23;p4"/>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72"/>
        <p:cNvGrpSpPr/>
        <p:nvPr/>
      </p:nvGrpSpPr>
      <p:grpSpPr>
        <a:xfrm>
          <a:off x="0" y="0"/>
          <a:ext cx="0" cy="0"/>
          <a:chOff x="0" y="0"/>
          <a:chExt cx="0" cy="0"/>
        </a:xfrm>
      </p:grpSpPr>
      <p:sp>
        <p:nvSpPr>
          <p:cNvPr id="173" name="Google Shape;173;p33"/>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174" name="Google Shape;174;p33"/>
          <p:cNvPicPr preferRelativeResize="0"/>
          <p:nvPr/>
        </p:nvPicPr>
        <p:blipFill rotWithShape="1">
          <a:blip r:embed="rId2">
            <a:alphaModFix/>
          </a:blip>
          <a:srcRect r="9181"/>
          <a:stretch/>
        </p:blipFill>
        <p:spPr>
          <a:xfrm>
            <a:off x="2925467" y="0"/>
            <a:ext cx="6218532"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75"/>
        <p:cNvGrpSpPr/>
        <p:nvPr/>
      </p:nvGrpSpPr>
      <p:grpSpPr>
        <a:xfrm>
          <a:off x="0" y="0"/>
          <a:ext cx="0" cy="0"/>
          <a:chOff x="0" y="0"/>
          <a:chExt cx="0" cy="0"/>
        </a:xfrm>
      </p:grpSpPr>
      <p:sp>
        <p:nvSpPr>
          <p:cNvPr id="176" name="Google Shape;176;p3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77"/>
        <p:cNvGrpSpPr/>
        <p:nvPr/>
      </p:nvGrpSpPr>
      <p:grpSpPr>
        <a:xfrm>
          <a:off x="0" y="0"/>
          <a:ext cx="0" cy="0"/>
          <a:chOff x="0" y="0"/>
          <a:chExt cx="0" cy="0"/>
        </a:xfrm>
      </p:grpSpPr>
      <p:sp>
        <p:nvSpPr>
          <p:cNvPr id="178" name="Google Shape;178;p3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79" name="Google Shape;179;p3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80" name="Google Shape;180;p35"/>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81" name="Google Shape;181;p3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82" name="Google Shape;182;p3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83"/>
        <p:cNvGrpSpPr/>
        <p:nvPr/>
      </p:nvGrpSpPr>
      <p:grpSpPr>
        <a:xfrm>
          <a:off x="0" y="0"/>
          <a:ext cx="0" cy="0"/>
          <a:chOff x="0" y="0"/>
          <a:chExt cx="0" cy="0"/>
        </a:xfrm>
      </p:grpSpPr>
      <p:pic>
        <p:nvPicPr>
          <p:cNvPr id="184" name="Google Shape;184;p36"/>
          <p:cNvPicPr preferRelativeResize="0"/>
          <p:nvPr/>
        </p:nvPicPr>
        <p:blipFill rotWithShape="1">
          <a:blip r:embed="rId2">
            <a:alphaModFix/>
          </a:blip>
          <a:srcRect l="760" t="1398" r="6440" b="3435"/>
          <a:stretch/>
        </p:blipFill>
        <p:spPr>
          <a:xfrm>
            <a:off x="323527" y="-1"/>
            <a:ext cx="8820474" cy="5143501"/>
          </a:xfrm>
          <a:prstGeom prst="rect">
            <a:avLst/>
          </a:prstGeom>
          <a:noFill/>
          <a:ln>
            <a:noFill/>
          </a:ln>
        </p:spPr>
      </p:pic>
      <p:sp>
        <p:nvSpPr>
          <p:cNvPr id="185" name="Google Shape;185;p36"/>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rtl="0">
              <a:lnSpc>
                <a:spcPct val="90000"/>
              </a:lnSpc>
              <a:spcBef>
                <a:spcPts val="300"/>
              </a:spcBef>
              <a:spcAft>
                <a:spcPts val="0"/>
              </a:spcAft>
              <a:buSzPts val="1540"/>
              <a:buNone/>
              <a:defRPr sz="1500"/>
            </a:lvl2pPr>
            <a:lvl3pPr lvl="2" algn="ctr" rtl="0">
              <a:lnSpc>
                <a:spcPct val="90000"/>
              </a:lnSpc>
              <a:spcBef>
                <a:spcPts val="300"/>
              </a:spcBef>
              <a:spcAft>
                <a:spcPts val="0"/>
              </a:spcAft>
              <a:buSzPts val="1800"/>
              <a:buNone/>
              <a:defRPr sz="1400"/>
            </a:lvl3pPr>
            <a:lvl4pPr lvl="3" algn="ctr" rtl="0">
              <a:lnSpc>
                <a:spcPct val="90000"/>
              </a:lnSpc>
              <a:spcBef>
                <a:spcPts val="300"/>
              </a:spcBef>
              <a:spcAft>
                <a:spcPts val="0"/>
              </a:spcAft>
              <a:buSzPts val="1500"/>
              <a:buNone/>
              <a:defRPr sz="1200"/>
            </a:lvl4pPr>
            <a:lvl5pPr lvl="4" algn="ctr" rtl="0">
              <a:lnSpc>
                <a:spcPct val="90000"/>
              </a:lnSpc>
              <a:spcBef>
                <a:spcPts val="300"/>
              </a:spcBef>
              <a:spcAft>
                <a:spcPts val="0"/>
              </a:spcAft>
              <a:buSzPts val="1800"/>
              <a:buNone/>
              <a:defRPr sz="1200"/>
            </a:lvl5pPr>
            <a:lvl6pPr lvl="5" algn="ctr" rtl="0">
              <a:lnSpc>
                <a:spcPct val="90000"/>
              </a:lnSpc>
              <a:spcBef>
                <a:spcPts val="500"/>
              </a:spcBef>
              <a:spcAft>
                <a:spcPts val="0"/>
              </a:spcAft>
              <a:buSzPts val="1800"/>
              <a:buNone/>
              <a:defRPr sz="1200"/>
            </a:lvl6pPr>
            <a:lvl7pPr lvl="6" algn="ctr" rtl="0">
              <a:lnSpc>
                <a:spcPct val="90000"/>
              </a:lnSpc>
              <a:spcBef>
                <a:spcPts val="500"/>
              </a:spcBef>
              <a:spcAft>
                <a:spcPts val="0"/>
              </a:spcAft>
              <a:buSzPts val="1800"/>
              <a:buNone/>
              <a:defRPr sz="1200"/>
            </a:lvl7pPr>
            <a:lvl8pPr lvl="7" algn="ctr" rtl="0">
              <a:lnSpc>
                <a:spcPct val="90000"/>
              </a:lnSpc>
              <a:spcBef>
                <a:spcPts val="500"/>
              </a:spcBef>
              <a:spcAft>
                <a:spcPts val="0"/>
              </a:spcAft>
              <a:buSzPts val="1800"/>
              <a:buNone/>
              <a:defRPr sz="1200"/>
            </a:lvl8pPr>
            <a:lvl9pPr lvl="8" algn="ctr" rtl="0">
              <a:lnSpc>
                <a:spcPct val="90000"/>
              </a:lnSpc>
              <a:spcBef>
                <a:spcPts val="500"/>
              </a:spcBef>
              <a:spcAft>
                <a:spcPts val="0"/>
              </a:spcAft>
              <a:buSzPts val="1800"/>
              <a:buNone/>
              <a:defRPr sz="1200"/>
            </a:lvl9pPr>
          </a:lstStyle>
          <a:p>
            <a:endParaRPr/>
          </a:p>
        </p:txBody>
      </p:sp>
      <p:sp>
        <p:nvSpPr>
          <p:cNvPr id="186" name="Google Shape;186;p36"/>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rtl="0">
              <a:lnSpc>
                <a:spcPct val="102702"/>
              </a:lnSpc>
              <a:spcBef>
                <a:spcPts val="0"/>
              </a:spcBef>
              <a:spcAft>
                <a:spcPts val="0"/>
              </a:spcAft>
              <a:buSzPts val="3700"/>
              <a:buNone/>
              <a:defRPr sz="2700">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Leeg_rechte lijn">
  <p:cSld name="Leeg_rechte lijn">
    <p:spTree>
      <p:nvGrpSpPr>
        <p:cNvPr id="1" name="Shape 187"/>
        <p:cNvGrpSpPr/>
        <p:nvPr/>
      </p:nvGrpSpPr>
      <p:grpSpPr>
        <a:xfrm>
          <a:off x="0" y="0"/>
          <a:ext cx="0" cy="0"/>
          <a:chOff x="0" y="0"/>
          <a:chExt cx="0" cy="0"/>
        </a:xfrm>
      </p:grpSpPr>
      <p:sp>
        <p:nvSpPr>
          <p:cNvPr id="188" name="Google Shape;188;p37"/>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9" name="Google Shape;189;p37"/>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rtl="0">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0" name="Google Shape;190;p37"/>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rtl="0">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rtl="0">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rtl="0">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rtl="0">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1" name="Google Shape;191;p37"/>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2" name="Google Shape;192;p37"/>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Lege_dia">
  <p:cSld name="1_Lege_dia">
    <p:spTree>
      <p:nvGrpSpPr>
        <p:cNvPr id="1" name="Shape 193"/>
        <p:cNvGrpSpPr/>
        <p:nvPr/>
      </p:nvGrpSpPr>
      <p:grpSpPr>
        <a:xfrm>
          <a:off x="0" y="0"/>
          <a:ext cx="0" cy="0"/>
          <a:chOff x="0" y="0"/>
          <a:chExt cx="0" cy="0"/>
        </a:xfrm>
      </p:grpSpPr>
      <p:sp>
        <p:nvSpPr>
          <p:cNvPr id="194" name="Google Shape;194;p38"/>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5" name="Google Shape;195;p38"/>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rtl="0">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6" name="Google Shape;196;p38"/>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rtl="0">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rtl="0">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rtl="0">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rtl="0">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7" name="Google Shape;197;p38"/>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8" name="Google Shape;198;p38"/>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99"/>
        <p:cNvGrpSpPr/>
        <p:nvPr/>
      </p:nvGrpSpPr>
      <p:grpSpPr>
        <a:xfrm>
          <a:off x="0" y="0"/>
          <a:ext cx="0" cy="0"/>
          <a:chOff x="0" y="0"/>
          <a:chExt cx="0" cy="0"/>
        </a:xfrm>
      </p:grpSpPr>
      <p:sp>
        <p:nvSpPr>
          <p:cNvPr id="200" name="Google Shape;200;p39"/>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rtl="0">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rtl="0">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01" name="Google Shape;201;p39"/>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rtl="0">
              <a:lnSpc>
                <a:spcPct val="102702"/>
              </a:lnSpc>
              <a:spcBef>
                <a:spcPts val="0"/>
              </a:spcBef>
              <a:spcAft>
                <a:spcPts val="0"/>
              </a:spcAft>
              <a:buSzPts val="37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2" name="Google Shape;202;p39"/>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3" name="Google Shape;203;p39"/>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04" name="Google Shape;204;p39"/>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Highlight_dia">
  <p:cSld name="Highlight_dia">
    <p:bg>
      <p:bgPr>
        <a:solidFill>
          <a:srgbClr val="FFEB00"/>
        </a:solidFill>
        <a:effectLst/>
      </p:bgPr>
    </p:bg>
    <p:spTree>
      <p:nvGrpSpPr>
        <p:cNvPr id="1" name="Shape 205"/>
        <p:cNvGrpSpPr/>
        <p:nvPr/>
      </p:nvGrpSpPr>
      <p:grpSpPr>
        <a:xfrm>
          <a:off x="0" y="0"/>
          <a:ext cx="0" cy="0"/>
          <a:chOff x="0" y="0"/>
          <a:chExt cx="0" cy="0"/>
        </a:xfrm>
      </p:grpSpPr>
      <p:sp>
        <p:nvSpPr>
          <p:cNvPr id="206" name="Google Shape;206;p40"/>
          <p:cNvSpPr txBox="1">
            <a:spLocks noGrp="1"/>
          </p:cNvSpPr>
          <p:nvPr>
            <p:ph type="body" idx="1"/>
          </p:nvPr>
        </p:nvSpPr>
        <p:spPr>
          <a:xfrm>
            <a:off x="1317524" y="2318025"/>
            <a:ext cx="6843300" cy="985500"/>
          </a:xfrm>
          <a:prstGeom prst="rect">
            <a:avLst/>
          </a:prstGeom>
          <a:solidFill>
            <a:srgbClr val="FFEB00"/>
          </a:solid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3600" b="1">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rtl="0">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207" name="Google Shape;207;p40"/>
          <p:cNvPicPr preferRelativeResize="0"/>
          <p:nvPr/>
        </p:nvPicPr>
        <p:blipFill rotWithShape="1">
          <a:blip r:embed="rId2">
            <a:alphaModFix/>
          </a:blip>
          <a:srcRect/>
          <a:stretch/>
        </p:blipFill>
        <p:spPr>
          <a:xfrm>
            <a:off x="8160768" y="4684039"/>
            <a:ext cx="931204" cy="2418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08"/>
        <p:cNvGrpSpPr/>
        <p:nvPr/>
      </p:nvGrpSpPr>
      <p:grpSpPr>
        <a:xfrm>
          <a:off x="0" y="0"/>
          <a:ext cx="0" cy="0"/>
          <a:chOff x="0" y="0"/>
          <a:chExt cx="0" cy="0"/>
        </a:xfrm>
      </p:grpSpPr>
      <p:sp>
        <p:nvSpPr>
          <p:cNvPr id="209" name="Google Shape;209;p41"/>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0" name="Google Shape;210;p41"/>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11" name="Google Shape;211;p41"/>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12"/>
        <p:cNvGrpSpPr/>
        <p:nvPr/>
      </p:nvGrpSpPr>
      <p:grpSpPr>
        <a:xfrm>
          <a:off x="0" y="0"/>
          <a:ext cx="0" cy="0"/>
          <a:chOff x="0" y="0"/>
          <a:chExt cx="0" cy="0"/>
        </a:xfrm>
      </p:grpSpPr>
      <p:sp>
        <p:nvSpPr>
          <p:cNvPr id="213" name="Google Shape;213;p4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14" name="Google Shape;214;p4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15" name="Google Shape;215;p42"/>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16" name="Google Shape;216;p4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17" name="Google Shape;217;p4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l="763" t="1399" r="6439" b="3434"/>
          <a:stretch/>
        </p:blipFill>
        <p:spPr>
          <a:xfrm>
            <a:off x="323527" y="-1"/>
            <a:ext cx="8820473" cy="5143501"/>
          </a:xfrm>
          <a:prstGeom prst="rect">
            <a:avLst/>
          </a:prstGeom>
          <a:noFill/>
          <a:ln>
            <a:noFill/>
          </a:ln>
        </p:spPr>
      </p:pic>
      <p:sp>
        <p:nvSpPr>
          <p:cNvPr id="26" name="Google Shape;26;p5"/>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27" name="Google Shape;27;p5"/>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218"/>
        <p:cNvGrpSpPr/>
        <p:nvPr/>
      </p:nvGrpSpPr>
      <p:grpSpPr>
        <a:xfrm>
          <a:off x="0" y="0"/>
          <a:ext cx="0" cy="0"/>
          <a:chOff x="0" y="0"/>
          <a:chExt cx="0" cy="0"/>
        </a:xfrm>
      </p:grpSpPr>
      <p:sp>
        <p:nvSpPr>
          <p:cNvPr id="219" name="Google Shape;219;p43"/>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220" name="Google Shape;220;p4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21" name="Google Shape;221;p4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22" name="Google Shape;222;p4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223"/>
        <p:cNvGrpSpPr/>
        <p:nvPr/>
      </p:nvGrpSpPr>
      <p:grpSpPr>
        <a:xfrm>
          <a:off x="0" y="0"/>
          <a:ext cx="0" cy="0"/>
          <a:chOff x="0" y="0"/>
          <a:chExt cx="0" cy="0"/>
        </a:xfrm>
      </p:grpSpPr>
      <p:sp>
        <p:nvSpPr>
          <p:cNvPr id="224" name="Google Shape;224;p44"/>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rmAutofit/>
          </a:bodyPr>
          <a:lstStyle>
            <a:lvl1pPr marR="0" lvl="0" algn="l" rtl="0">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225" name="Google Shape;225;p44"/>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rmAutofit/>
          </a:bodyPr>
          <a:lstStyle>
            <a:lvl1pPr marL="457200" marR="0" lvl="0" indent="-431800" algn="l" rtl="0">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226" name="Google Shape;226;p44"/>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el en Inhoud">
  <p:cSld name="1_Titel en Inhoud">
    <p:spTree>
      <p:nvGrpSpPr>
        <p:cNvPr id="1" name="Shape 227"/>
        <p:cNvGrpSpPr/>
        <p:nvPr/>
      </p:nvGrpSpPr>
      <p:grpSpPr>
        <a:xfrm>
          <a:off x="0" y="0"/>
          <a:ext cx="0" cy="0"/>
          <a:chOff x="0" y="0"/>
          <a:chExt cx="0" cy="0"/>
        </a:xfrm>
      </p:grpSpPr>
      <p:sp>
        <p:nvSpPr>
          <p:cNvPr id="228" name="Google Shape;228;p45"/>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rtl="0">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rtl="0">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rtl="0">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29" name="Google Shape;229;p45"/>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0" name="Google Shape;230;p45"/>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231"/>
        <p:cNvGrpSpPr/>
        <p:nvPr/>
      </p:nvGrpSpPr>
      <p:grpSpPr>
        <a:xfrm>
          <a:off x="0" y="0"/>
          <a:ext cx="0" cy="0"/>
          <a:chOff x="0" y="0"/>
          <a:chExt cx="0" cy="0"/>
        </a:xfrm>
      </p:grpSpPr>
      <p:sp>
        <p:nvSpPr>
          <p:cNvPr id="232" name="Google Shape;232;p4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33" name="Google Shape;233;p4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234" name="Google Shape;234;p4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35" name="Google Shape;235;p4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36" name="Google Shape;236;p4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7" name="Google Shape;237;p4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238"/>
        <p:cNvGrpSpPr/>
        <p:nvPr/>
      </p:nvGrpSpPr>
      <p:grpSpPr>
        <a:xfrm>
          <a:off x="0" y="0"/>
          <a:ext cx="0" cy="0"/>
          <a:chOff x="0" y="0"/>
          <a:chExt cx="0" cy="0"/>
        </a:xfrm>
      </p:grpSpPr>
      <p:sp>
        <p:nvSpPr>
          <p:cNvPr id="239" name="Google Shape;239;p4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chemeClr val="dk1"/>
              </a:buClr>
              <a:buSzPts val="4000"/>
              <a:buNone/>
              <a:defRPr sz="40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40" name="Google Shape;240;p4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241" name="Google Shape;241;p4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242" name="Google Shape;242;p4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rtl="0">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rtl="0">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43" name="Google Shape;243;p4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244" name="Google Shape;244;p4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245"/>
        <p:cNvGrpSpPr/>
        <p:nvPr/>
      </p:nvGrpSpPr>
      <p:grpSpPr>
        <a:xfrm>
          <a:off x="0" y="0"/>
          <a:ext cx="0" cy="0"/>
          <a:chOff x="0" y="0"/>
          <a:chExt cx="0" cy="0"/>
        </a:xfrm>
      </p:grpSpPr>
      <p:pic>
        <p:nvPicPr>
          <p:cNvPr id="246" name="Google Shape;246;p4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247" name="Google Shape;247;p4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5400"/>
              <a:buNone/>
              <a:defRPr sz="54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48" name="Google Shape;248;p4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rtl="0">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rtl="0">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rtl="0">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rtl="0">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rtl="0">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rtl="0">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rtl="0">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rtl="0">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rtl="0">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249" name="Google Shape;249;p4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250"/>
        <p:cNvGrpSpPr/>
        <p:nvPr/>
      </p:nvGrpSpPr>
      <p:grpSpPr>
        <a:xfrm>
          <a:off x="0" y="0"/>
          <a:ext cx="0" cy="0"/>
          <a:chOff x="0" y="0"/>
          <a:chExt cx="0" cy="0"/>
        </a:xfrm>
      </p:grpSpPr>
      <p:pic>
        <p:nvPicPr>
          <p:cNvPr id="251" name="Google Shape;251;p4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252" name="Google Shape;252;p4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53" name="Google Shape;253;p4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54" name="Google Shape;254;p4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55" name="Google Shape;255;p4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256" name="Google Shape;256;p4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257"/>
        <p:cNvGrpSpPr/>
        <p:nvPr/>
      </p:nvGrpSpPr>
      <p:grpSpPr>
        <a:xfrm>
          <a:off x="0" y="0"/>
          <a:ext cx="0" cy="0"/>
          <a:chOff x="0" y="0"/>
          <a:chExt cx="0" cy="0"/>
        </a:xfrm>
      </p:grpSpPr>
      <p:sp>
        <p:nvSpPr>
          <p:cNvPr id="258" name="Google Shape;258;p50"/>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9" name="Google Shape;259;p50"/>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60" name="Google Shape;260;p50"/>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61" name="Google Shape;261;p50"/>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262" name="Google Shape;262;p50"/>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263" name="Google Shape;263;p5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270"/>
        <p:cNvGrpSpPr/>
        <p:nvPr/>
      </p:nvGrpSpPr>
      <p:grpSpPr>
        <a:xfrm>
          <a:off x="0" y="0"/>
          <a:ext cx="0" cy="0"/>
          <a:chOff x="0" y="0"/>
          <a:chExt cx="0" cy="0"/>
        </a:xfrm>
      </p:grpSpPr>
      <p:sp>
        <p:nvSpPr>
          <p:cNvPr id="271" name="Google Shape;271;p52"/>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272" name="Google Shape;272;p5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73" name="Google Shape;273;p5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74" name="Google Shape;274;p5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275"/>
        <p:cNvGrpSpPr/>
        <p:nvPr/>
      </p:nvGrpSpPr>
      <p:grpSpPr>
        <a:xfrm>
          <a:off x="0" y="0"/>
          <a:ext cx="0" cy="0"/>
          <a:chOff x="0" y="0"/>
          <a:chExt cx="0" cy="0"/>
        </a:xfrm>
      </p:grpSpPr>
      <p:sp>
        <p:nvSpPr>
          <p:cNvPr id="276" name="Google Shape;276;p5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0" name="Google Shape;30;p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1" name="Google Shape;31;p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2" name="Google Shape;32;p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3" name="Google Shape;33;p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4" name="Google Shape;34;p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277"/>
        <p:cNvGrpSpPr/>
        <p:nvPr/>
      </p:nvGrpSpPr>
      <p:grpSpPr>
        <a:xfrm>
          <a:off x="0" y="0"/>
          <a:ext cx="0" cy="0"/>
          <a:chOff x="0" y="0"/>
          <a:chExt cx="0" cy="0"/>
        </a:xfrm>
      </p:grpSpPr>
      <p:sp>
        <p:nvSpPr>
          <p:cNvPr id="278" name="Google Shape;278;p5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79" name="Google Shape;279;p5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80" name="Google Shape;280;p54"/>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81" name="Google Shape;281;p5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82" name="Google Shape;282;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83"/>
        <p:cNvGrpSpPr/>
        <p:nvPr/>
      </p:nvGrpSpPr>
      <p:grpSpPr>
        <a:xfrm>
          <a:off x="0" y="0"/>
          <a:ext cx="0" cy="0"/>
          <a:chOff x="0" y="0"/>
          <a:chExt cx="0" cy="0"/>
        </a:xfrm>
      </p:grpSpPr>
      <p:pic>
        <p:nvPicPr>
          <p:cNvPr id="284" name="Google Shape;284;p55"/>
          <p:cNvPicPr preferRelativeResize="0"/>
          <p:nvPr/>
        </p:nvPicPr>
        <p:blipFill rotWithShape="1">
          <a:blip r:embed="rId2">
            <a:alphaModFix/>
          </a:blip>
          <a:srcRect l="760" t="1398" r="6440" b="3435"/>
          <a:stretch/>
        </p:blipFill>
        <p:spPr>
          <a:xfrm>
            <a:off x="323527" y="-1"/>
            <a:ext cx="8820474" cy="5143501"/>
          </a:xfrm>
          <a:prstGeom prst="rect">
            <a:avLst/>
          </a:prstGeom>
          <a:noFill/>
          <a:ln>
            <a:noFill/>
          </a:ln>
        </p:spPr>
      </p:pic>
      <p:sp>
        <p:nvSpPr>
          <p:cNvPr id="285" name="Google Shape;285;p55"/>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rtl="0">
              <a:lnSpc>
                <a:spcPct val="90000"/>
              </a:lnSpc>
              <a:spcBef>
                <a:spcPts val="300"/>
              </a:spcBef>
              <a:spcAft>
                <a:spcPts val="0"/>
              </a:spcAft>
              <a:buSzPts val="1540"/>
              <a:buNone/>
              <a:defRPr sz="1500"/>
            </a:lvl2pPr>
            <a:lvl3pPr lvl="2" algn="ctr" rtl="0">
              <a:lnSpc>
                <a:spcPct val="90000"/>
              </a:lnSpc>
              <a:spcBef>
                <a:spcPts val="300"/>
              </a:spcBef>
              <a:spcAft>
                <a:spcPts val="0"/>
              </a:spcAft>
              <a:buSzPts val="1800"/>
              <a:buNone/>
              <a:defRPr sz="1400"/>
            </a:lvl3pPr>
            <a:lvl4pPr lvl="3" algn="ctr" rtl="0">
              <a:lnSpc>
                <a:spcPct val="90000"/>
              </a:lnSpc>
              <a:spcBef>
                <a:spcPts val="300"/>
              </a:spcBef>
              <a:spcAft>
                <a:spcPts val="0"/>
              </a:spcAft>
              <a:buSzPts val="1500"/>
              <a:buNone/>
              <a:defRPr sz="1200"/>
            </a:lvl4pPr>
            <a:lvl5pPr lvl="4" algn="ctr" rtl="0">
              <a:lnSpc>
                <a:spcPct val="90000"/>
              </a:lnSpc>
              <a:spcBef>
                <a:spcPts val="300"/>
              </a:spcBef>
              <a:spcAft>
                <a:spcPts val="0"/>
              </a:spcAft>
              <a:buSzPts val="1800"/>
              <a:buNone/>
              <a:defRPr sz="1200"/>
            </a:lvl5pPr>
            <a:lvl6pPr lvl="5" algn="ctr" rtl="0">
              <a:lnSpc>
                <a:spcPct val="90000"/>
              </a:lnSpc>
              <a:spcBef>
                <a:spcPts val="500"/>
              </a:spcBef>
              <a:spcAft>
                <a:spcPts val="0"/>
              </a:spcAft>
              <a:buSzPts val="1800"/>
              <a:buNone/>
              <a:defRPr sz="1200"/>
            </a:lvl6pPr>
            <a:lvl7pPr lvl="6" algn="ctr" rtl="0">
              <a:lnSpc>
                <a:spcPct val="90000"/>
              </a:lnSpc>
              <a:spcBef>
                <a:spcPts val="500"/>
              </a:spcBef>
              <a:spcAft>
                <a:spcPts val="0"/>
              </a:spcAft>
              <a:buSzPts val="1800"/>
              <a:buNone/>
              <a:defRPr sz="1200"/>
            </a:lvl7pPr>
            <a:lvl8pPr lvl="7" algn="ctr" rtl="0">
              <a:lnSpc>
                <a:spcPct val="90000"/>
              </a:lnSpc>
              <a:spcBef>
                <a:spcPts val="500"/>
              </a:spcBef>
              <a:spcAft>
                <a:spcPts val="0"/>
              </a:spcAft>
              <a:buSzPts val="1800"/>
              <a:buNone/>
              <a:defRPr sz="1200"/>
            </a:lvl8pPr>
            <a:lvl9pPr lvl="8" algn="ctr" rtl="0">
              <a:lnSpc>
                <a:spcPct val="90000"/>
              </a:lnSpc>
              <a:spcBef>
                <a:spcPts val="500"/>
              </a:spcBef>
              <a:spcAft>
                <a:spcPts val="0"/>
              </a:spcAft>
              <a:buSzPts val="1800"/>
              <a:buNone/>
              <a:defRPr sz="1200"/>
            </a:lvl9pPr>
          </a:lstStyle>
          <a:p>
            <a:endParaRPr/>
          </a:p>
        </p:txBody>
      </p:sp>
      <p:sp>
        <p:nvSpPr>
          <p:cNvPr id="286" name="Google Shape;286;p55"/>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rtl="0">
              <a:lnSpc>
                <a:spcPct val="102702"/>
              </a:lnSpc>
              <a:spcBef>
                <a:spcPts val="0"/>
              </a:spcBef>
              <a:spcAft>
                <a:spcPts val="0"/>
              </a:spcAft>
              <a:buSzPts val="3700"/>
              <a:buNone/>
              <a:defRPr sz="2700">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287"/>
        <p:cNvGrpSpPr/>
        <p:nvPr/>
      </p:nvGrpSpPr>
      <p:grpSpPr>
        <a:xfrm>
          <a:off x="0" y="0"/>
          <a:ext cx="0" cy="0"/>
          <a:chOff x="0" y="0"/>
          <a:chExt cx="0" cy="0"/>
        </a:xfrm>
      </p:grpSpPr>
      <p:pic>
        <p:nvPicPr>
          <p:cNvPr id="288" name="Google Shape;288;p56"/>
          <p:cNvPicPr preferRelativeResize="0"/>
          <p:nvPr/>
        </p:nvPicPr>
        <p:blipFill rotWithShape="1">
          <a:blip r:embed="rId2">
            <a:alphaModFix/>
          </a:blip>
          <a:srcRect/>
          <a:stretch/>
        </p:blipFill>
        <p:spPr>
          <a:xfrm>
            <a:off x="747532" y="4099560"/>
            <a:ext cx="1791953" cy="701200"/>
          </a:xfrm>
          <a:prstGeom prst="rect">
            <a:avLst/>
          </a:prstGeom>
          <a:noFill/>
          <a:ln>
            <a:noFill/>
          </a:ln>
        </p:spPr>
      </p:pic>
      <p:sp>
        <p:nvSpPr>
          <p:cNvPr id="289" name="Google Shape;289;p56"/>
          <p:cNvSpPr txBox="1">
            <a:spLocks noGrp="1"/>
          </p:cNvSpPr>
          <p:nvPr>
            <p:ph type="body" idx="1"/>
          </p:nvPr>
        </p:nvSpPr>
        <p:spPr>
          <a:xfrm>
            <a:off x="984005" y="2779909"/>
            <a:ext cx="2271600" cy="8826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0" name="Google Shape;290;p56"/>
          <p:cNvSpPr txBox="1">
            <a:spLocks noGrp="1"/>
          </p:cNvSpPr>
          <p:nvPr>
            <p:ph type="body" idx="2"/>
          </p:nvPr>
        </p:nvSpPr>
        <p:spPr>
          <a:xfrm>
            <a:off x="985390" y="2405109"/>
            <a:ext cx="3476100" cy="3825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1" name="Google Shape;291;p56"/>
          <p:cNvSpPr txBox="1">
            <a:spLocks noGrp="1"/>
          </p:cNvSpPr>
          <p:nvPr>
            <p:ph type="body" idx="3"/>
          </p:nvPr>
        </p:nvSpPr>
        <p:spPr>
          <a:xfrm>
            <a:off x="628651" y="106341"/>
            <a:ext cx="6412200" cy="2236500"/>
          </a:xfrm>
          <a:prstGeom prst="rect">
            <a:avLst/>
          </a:prstGeom>
          <a:noFill/>
          <a:ln>
            <a:noFill/>
          </a:ln>
        </p:spPr>
        <p:txBody>
          <a:bodyPr spcFirstLastPara="1" wrap="square" lIns="91425" tIns="91425" rIns="91425" bIns="36000" anchor="t" anchorCtr="0">
            <a:noAutofit/>
          </a:bodyPr>
          <a:lstStyle>
            <a:lvl1pPr marL="457200" lvl="0" indent="-228600" algn="l" rtl="0">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292"/>
        <p:cNvGrpSpPr/>
        <p:nvPr/>
      </p:nvGrpSpPr>
      <p:grpSpPr>
        <a:xfrm>
          <a:off x="0" y="0"/>
          <a:ext cx="0" cy="0"/>
          <a:chOff x="0" y="0"/>
          <a:chExt cx="0" cy="0"/>
        </a:xfrm>
      </p:grpSpPr>
      <p:pic>
        <p:nvPicPr>
          <p:cNvPr id="293" name="Google Shape;293;p57"/>
          <p:cNvPicPr preferRelativeResize="0"/>
          <p:nvPr/>
        </p:nvPicPr>
        <p:blipFill rotWithShape="1">
          <a:blip r:embed="rId2">
            <a:alphaModFix/>
          </a:blip>
          <a:srcRect/>
          <a:stretch/>
        </p:blipFill>
        <p:spPr>
          <a:xfrm>
            <a:off x="4355048" y="2882268"/>
            <a:ext cx="465924" cy="654811"/>
          </a:xfrm>
          <a:prstGeom prst="rect">
            <a:avLst/>
          </a:prstGeom>
          <a:noFill/>
          <a:ln>
            <a:noFill/>
          </a:ln>
        </p:spPr>
      </p:pic>
      <p:sp>
        <p:nvSpPr>
          <p:cNvPr id="294" name="Google Shape;294;p57"/>
          <p:cNvSpPr txBox="1">
            <a:spLocks noGrp="1"/>
          </p:cNvSpPr>
          <p:nvPr>
            <p:ph type="body" idx="1"/>
          </p:nvPr>
        </p:nvSpPr>
        <p:spPr>
          <a:xfrm>
            <a:off x="1090430" y="2076136"/>
            <a:ext cx="6995100" cy="882600"/>
          </a:xfrm>
          <a:prstGeom prst="rect">
            <a:avLst/>
          </a:prstGeom>
          <a:noFill/>
          <a:ln>
            <a:noFill/>
          </a:ln>
        </p:spPr>
        <p:txBody>
          <a:bodyPr spcFirstLastPara="1" wrap="square" lIns="91425" tIns="91425" rIns="91425" bIns="91425" anchor="t" anchorCtr="0">
            <a:noAutofit/>
          </a:bodyPr>
          <a:lstStyle>
            <a:lvl1pPr marL="457200" lvl="0" indent="-228600" algn="ctr" rtl="0">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295"/>
        <p:cNvGrpSpPr/>
        <p:nvPr/>
      </p:nvGrpSpPr>
      <p:grpSpPr>
        <a:xfrm>
          <a:off x="0" y="0"/>
          <a:ext cx="0" cy="0"/>
          <a:chOff x="0" y="0"/>
          <a:chExt cx="0" cy="0"/>
        </a:xfrm>
      </p:grpSpPr>
      <p:pic>
        <p:nvPicPr>
          <p:cNvPr id="296" name="Google Shape;296;p58"/>
          <p:cNvPicPr preferRelativeResize="0"/>
          <p:nvPr/>
        </p:nvPicPr>
        <p:blipFill rotWithShape="1">
          <a:blip r:embed="rId2">
            <a:alphaModFix amt="3000"/>
          </a:blip>
          <a:srcRect/>
          <a:stretch/>
        </p:blipFill>
        <p:spPr>
          <a:xfrm>
            <a:off x="4396151" y="244719"/>
            <a:ext cx="4514850" cy="4514850"/>
          </a:xfrm>
          <a:prstGeom prst="rect">
            <a:avLst/>
          </a:prstGeom>
          <a:noFill/>
          <a:ln>
            <a:noFill/>
          </a:ln>
        </p:spPr>
      </p:pic>
      <p:sp>
        <p:nvSpPr>
          <p:cNvPr id="297" name="Google Shape;297;p58"/>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298" name="Google Shape;298;p58"/>
          <p:cNvSpPr txBox="1">
            <a:spLocks noGrp="1"/>
          </p:cNvSpPr>
          <p:nvPr>
            <p:ph type="body" idx="1"/>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900"/>
              </a:spcBef>
              <a:spcAft>
                <a:spcPts val="0"/>
              </a:spcAft>
              <a:buClr>
                <a:schemeClr val="dk1"/>
              </a:buClr>
              <a:buSzPts val="1800"/>
              <a:buFont typeface="Arial"/>
              <a:buNone/>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9" name="Google Shape;299;p58"/>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00" name="Google Shape;300;p58"/>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01" name="Google Shape;301;p58"/>
          <p:cNvSpPr txBox="1">
            <a:spLocks noGrp="1"/>
          </p:cNvSpPr>
          <p:nvPr>
            <p:ph type="body" idx="3"/>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302" name="Google Shape;302;p58"/>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303" name="Google Shape;303;p58"/>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04" name="Google Shape;304;p58"/>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305"/>
        <p:cNvGrpSpPr/>
        <p:nvPr/>
      </p:nvGrpSpPr>
      <p:grpSpPr>
        <a:xfrm>
          <a:off x="0" y="0"/>
          <a:ext cx="0" cy="0"/>
          <a:chOff x="0" y="0"/>
          <a:chExt cx="0" cy="0"/>
        </a:xfrm>
      </p:grpSpPr>
      <p:sp>
        <p:nvSpPr>
          <p:cNvPr id="306" name="Google Shape;306;p59"/>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07" name="Google Shape;307;p59"/>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08" name="Google Shape;308;p59"/>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09" name="Google Shape;309;p59"/>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10" name="Google Shape;310;p59"/>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1" name="Google Shape;311;p59"/>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2" name="Google Shape;312;p59"/>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900"/>
              </a:spcBef>
              <a:spcAft>
                <a:spcPts val="0"/>
              </a:spcAft>
              <a:buClr>
                <a:schemeClr val="dk1"/>
              </a:buClr>
              <a:buSzPts val="1800"/>
              <a:buFont typeface="Arial"/>
              <a:buNone/>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313" name="Google Shape;313;p59"/>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314" name="Google Shape;314;p59"/>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315"/>
        <p:cNvGrpSpPr/>
        <p:nvPr/>
      </p:nvGrpSpPr>
      <p:grpSpPr>
        <a:xfrm>
          <a:off x="0" y="0"/>
          <a:ext cx="0" cy="0"/>
          <a:chOff x="0" y="0"/>
          <a:chExt cx="0" cy="0"/>
        </a:xfrm>
      </p:grpSpPr>
      <p:sp>
        <p:nvSpPr>
          <p:cNvPr id="316" name="Google Shape;316;p6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rtl="0">
              <a:lnSpc>
                <a:spcPct val="102702"/>
              </a:lnSpc>
              <a:spcBef>
                <a:spcPts val="0"/>
              </a:spcBef>
              <a:spcAft>
                <a:spcPts val="0"/>
              </a:spcAft>
              <a:buClr>
                <a:schemeClr val="dk1"/>
              </a:buClr>
              <a:buSzPts val="4400"/>
              <a:buFont typeface="Calibri"/>
              <a:buNone/>
              <a:defRPr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17" name="Google Shape;317;p60"/>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rtl="0">
              <a:lnSpc>
                <a:spcPct val="90000"/>
              </a:lnSpc>
              <a:spcBef>
                <a:spcPts val="640"/>
              </a:spcBef>
              <a:spcAft>
                <a:spcPts val="0"/>
              </a:spcAft>
              <a:buClr>
                <a:schemeClr val="dk1"/>
              </a:buClr>
              <a:buSzPts val="2880"/>
              <a:buFont typeface="Calibri"/>
              <a:buChar char="•"/>
              <a:defRPr/>
            </a:lvl1pPr>
            <a:lvl2pPr marL="914400" lvl="1" indent="-406400" algn="l" rtl="0">
              <a:lnSpc>
                <a:spcPct val="90000"/>
              </a:lnSpc>
              <a:spcBef>
                <a:spcPts val="560"/>
              </a:spcBef>
              <a:spcAft>
                <a:spcPts val="0"/>
              </a:spcAft>
              <a:buClr>
                <a:schemeClr val="dk1"/>
              </a:buClr>
              <a:buSzPts val="2800"/>
              <a:buFont typeface="Courier New"/>
              <a:buChar char="o"/>
              <a:defRPr/>
            </a:lvl2pPr>
            <a:lvl3pPr marL="1371600" lvl="2" indent="-381000" algn="l" rtl="0">
              <a:lnSpc>
                <a:spcPct val="90000"/>
              </a:lnSpc>
              <a:spcBef>
                <a:spcPts val="480"/>
              </a:spcBef>
              <a:spcAft>
                <a:spcPts val="0"/>
              </a:spcAft>
              <a:buClr>
                <a:schemeClr val="dk1"/>
              </a:buClr>
              <a:buSzPts val="2400"/>
              <a:buFont typeface="Arial"/>
              <a:buChar char="•"/>
              <a:defRPr/>
            </a:lvl3pPr>
            <a:lvl4pPr marL="1828800" lvl="3" indent="-342900" algn="l" rtl="0">
              <a:lnSpc>
                <a:spcPct val="90000"/>
              </a:lnSpc>
              <a:spcBef>
                <a:spcPts val="360"/>
              </a:spcBef>
              <a:spcAft>
                <a:spcPts val="0"/>
              </a:spcAft>
              <a:buClr>
                <a:schemeClr val="dk1"/>
              </a:buClr>
              <a:buSzPts val="1800"/>
              <a:buChar char="●"/>
              <a:defRPr/>
            </a:lvl4pPr>
            <a:lvl5pPr marL="2286000" lvl="4" indent="-342900" algn="l" rtl="0">
              <a:lnSpc>
                <a:spcPct val="90000"/>
              </a:lnSpc>
              <a:spcBef>
                <a:spcPts val="360"/>
              </a:spcBef>
              <a:spcAft>
                <a:spcPts val="0"/>
              </a:spcAft>
              <a:buClr>
                <a:schemeClr val="dk1"/>
              </a:buClr>
              <a:buSzPts val="1800"/>
              <a:buChar char="○"/>
              <a:defRPr/>
            </a:lvl5pPr>
            <a:lvl6pPr marL="2743200" lvl="5" indent="-342900" algn="l" rtl="0">
              <a:lnSpc>
                <a:spcPct val="90000"/>
              </a:lnSpc>
              <a:spcBef>
                <a:spcPts val="360"/>
              </a:spcBef>
              <a:spcAft>
                <a:spcPts val="0"/>
              </a:spcAft>
              <a:buClr>
                <a:schemeClr val="dk1"/>
              </a:buClr>
              <a:buSzPts val="1800"/>
              <a:buChar char="■"/>
              <a:defRPr/>
            </a:lvl6pPr>
            <a:lvl7pPr marL="3200400" lvl="6" indent="-342900" algn="l" rtl="0">
              <a:lnSpc>
                <a:spcPct val="90000"/>
              </a:lnSpc>
              <a:spcBef>
                <a:spcPts val="360"/>
              </a:spcBef>
              <a:spcAft>
                <a:spcPts val="0"/>
              </a:spcAft>
              <a:buClr>
                <a:schemeClr val="dk1"/>
              </a:buClr>
              <a:buSzPts val="1800"/>
              <a:buChar char="●"/>
              <a:defRPr/>
            </a:lvl7pPr>
            <a:lvl8pPr marL="3657600" lvl="7" indent="-342900" algn="l" rtl="0">
              <a:lnSpc>
                <a:spcPct val="90000"/>
              </a:lnSpc>
              <a:spcBef>
                <a:spcPts val="360"/>
              </a:spcBef>
              <a:spcAft>
                <a:spcPts val="0"/>
              </a:spcAft>
              <a:buClr>
                <a:schemeClr val="dk1"/>
              </a:buClr>
              <a:buSzPts val="1800"/>
              <a:buChar char="○"/>
              <a:defRPr/>
            </a:lvl8pPr>
            <a:lvl9pPr marL="4114800" lvl="8" indent="-342900" algn="l" rtl="0">
              <a:lnSpc>
                <a:spcPct val="90000"/>
              </a:lnSpc>
              <a:spcBef>
                <a:spcPts val="360"/>
              </a:spcBef>
              <a:spcAft>
                <a:spcPts val="0"/>
              </a:spcAft>
              <a:buClr>
                <a:schemeClr val="dk1"/>
              </a:buClr>
              <a:buSzPts val="1800"/>
              <a:buChar char="■"/>
              <a:defRPr/>
            </a:lvl9pPr>
          </a:lstStyle>
          <a:p>
            <a:endParaRPr/>
          </a:p>
        </p:txBody>
      </p:sp>
      <p:sp>
        <p:nvSpPr>
          <p:cNvPr id="318" name="Google Shape;318;p60"/>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1pPr>
            <a:lvl2pPr marL="0" lvl="1"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2pPr>
            <a:lvl3pPr marL="0" lvl="2"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3pPr>
            <a:lvl4pPr marL="0" lvl="3"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4pPr>
            <a:lvl5pPr marL="0" lvl="4"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5pPr>
            <a:lvl6pPr marL="0" lvl="5"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6pPr>
            <a:lvl7pPr marL="0" lvl="6"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7pPr>
            <a:lvl8pPr marL="0" lvl="7"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8pPr>
            <a:lvl9pPr marL="0" lvl="8"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319"/>
        <p:cNvGrpSpPr/>
        <p:nvPr/>
      </p:nvGrpSpPr>
      <p:grpSpPr>
        <a:xfrm>
          <a:off x="0" y="0"/>
          <a:ext cx="0" cy="0"/>
          <a:chOff x="0" y="0"/>
          <a:chExt cx="0" cy="0"/>
        </a:xfrm>
      </p:grpSpPr>
      <p:pic>
        <p:nvPicPr>
          <p:cNvPr id="320" name="Google Shape;320;p61" descr="Billede 6"/>
          <p:cNvPicPr preferRelativeResize="0"/>
          <p:nvPr/>
        </p:nvPicPr>
        <p:blipFill rotWithShape="1">
          <a:blip r:embed="rId2">
            <a:alphaModFix/>
          </a:blip>
          <a:srcRect/>
          <a:stretch/>
        </p:blipFill>
        <p:spPr>
          <a:xfrm>
            <a:off x="-1" y="1"/>
            <a:ext cx="9080342" cy="5107692"/>
          </a:xfrm>
          <a:prstGeom prst="rect">
            <a:avLst/>
          </a:prstGeom>
          <a:noFill/>
          <a:ln>
            <a:noFill/>
          </a:ln>
        </p:spPr>
      </p:pic>
      <p:sp>
        <p:nvSpPr>
          <p:cNvPr id="321" name="Google Shape;321;p61"/>
          <p:cNvSpPr txBox="1">
            <a:spLocks noGrp="1"/>
          </p:cNvSpPr>
          <p:nvPr>
            <p:ph type="title"/>
          </p:nvPr>
        </p:nvSpPr>
        <p:spPr>
          <a:xfrm>
            <a:off x="1143000" y="182016"/>
            <a:ext cx="6858000" cy="738300"/>
          </a:xfrm>
          <a:prstGeom prst="rect">
            <a:avLst/>
          </a:prstGeom>
          <a:noFill/>
          <a:ln>
            <a:noFill/>
          </a:ln>
        </p:spPr>
        <p:txBody>
          <a:bodyPr spcFirstLastPara="1" wrap="square" lIns="91425" tIns="91425" rIns="91425" bIns="91425" anchor="b" anchorCtr="0">
            <a:noAutofit/>
          </a:bodyPr>
          <a:lstStyle>
            <a:lvl1pPr lvl="0" algn="l" rtl="0">
              <a:lnSpc>
                <a:spcPct val="102702"/>
              </a:lnSpc>
              <a:spcBef>
                <a:spcPts val="0"/>
              </a:spcBef>
              <a:spcAft>
                <a:spcPts val="0"/>
              </a:spcAft>
              <a:buSzPts val="3700"/>
              <a:buNone/>
              <a:defRPr sz="4050" b="1">
                <a:solidFill>
                  <a:srgbClr val="535353"/>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22" name="Google Shape;322;p61"/>
          <p:cNvSpPr txBox="1">
            <a:spLocks noGrp="1"/>
          </p:cNvSpPr>
          <p:nvPr>
            <p:ph type="body" idx="1"/>
          </p:nvPr>
        </p:nvSpPr>
        <p:spPr>
          <a:xfrm>
            <a:off x="1143000" y="1128532"/>
            <a:ext cx="3743400" cy="31920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500"/>
              <a:buFont typeface="Proxima Nova"/>
              <a:buNone/>
              <a:defRPr sz="1500">
                <a:solidFill>
                  <a:srgbClr val="535353"/>
                </a:solidFill>
              </a:defRPr>
            </a:lvl1pPr>
            <a:lvl2pPr marL="914400" lvl="1" indent="-228600" algn="l" rtl="0">
              <a:lnSpc>
                <a:spcPct val="90000"/>
              </a:lnSpc>
              <a:spcBef>
                <a:spcPts val="300"/>
              </a:spcBef>
              <a:spcAft>
                <a:spcPts val="0"/>
              </a:spcAft>
              <a:buSzPts val="1500"/>
              <a:buFont typeface="Proxima Nova"/>
              <a:buNone/>
              <a:defRPr sz="1500">
                <a:solidFill>
                  <a:srgbClr val="535353"/>
                </a:solidFill>
              </a:defRPr>
            </a:lvl2pPr>
            <a:lvl3pPr marL="1371600" lvl="2" indent="-228600" algn="l" rtl="0">
              <a:lnSpc>
                <a:spcPct val="90000"/>
              </a:lnSpc>
              <a:spcBef>
                <a:spcPts val="300"/>
              </a:spcBef>
              <a:spcAft>
                <a:spcPts val="0"/>
              </a:spcAft>
              <a:buSzPts val="1500"/>
              <a:buFont typeface="Proxima Nova"/>
              <a:buNone/>
              <a:defRPr sz="1500">
                <a:solidFill>
                  <a:srgbClr val="535353"/>
                </a:solidFill>
              </a:defRPr>
            </a:lvl3pPr>
            <a:lvl4pPr marL="1828800" lvl="3" indent="-228600" algn="l" rtl="0">
              <a:lnSpc>
                <a:spcPct val="90000"/>
              </a:lnSpc>
              <a:spcBef>
                <a:spcPts val="300"/>
              </a:spcBef>
              <a:spcAft>
                <a:spcPts val="0"/>
              </a:spcAft>
              <a:buSzPts val="1500"/>
              <a:buFont typeface="Proxima Nova"/>
              <a:buNone/>
              <a:defRPr sz="1500">
                <a:solidFill>
                  <a:srgbClr val="535353"/>
                </a:solidFill>
              </a:defRPr>
            </a:lvl4pPr>
            <a:lvl5pPr marL="2286000" lvl="4" indent="-228600" algn="l" rtl="0">
              <a:lnSpc>
                <a:spcPct val="90000"/>
              </a:lnSpc>
              <a:spcBef>
                <a:spcPts val="300"/>
              </a:spcBef>
              <a:spcAft>
                <a:spcPts val="0"/>
              </a:spcAft>
              <a:buSzPts val="1500"/>
              <a:buFont typeface="Proxima Nova"/>
              <a:buNone/>
              <a:defRPr sz="1500">
                <a:solidFill>
                  <a:srgbClr val="535353"/>
                </a:solidFil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23" name="Google Shape;323;p6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324"/>
        <p:cNvGrpSpPr/>
        <p:nvPr/>
      </p:nvGrpSpPr>
      <p:grpSpPr>
        <a:xfrm>
          <a:off x="0" y="0"/>
          <a:ext cx="0" cy="0"/>
          <a:chOff x="0" y="0"/>
          <a:chExt cx="0" cy="0"/>
        </a:xfrm>
      </p:grpSpPr>
      <p:pic>
        <p:nvPicPr>
          <p:cNvPr id="325" name="Google Shape;325;p62"/>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326" name="Google Shape;326;p62"/>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27" name="Google Shape;327;p62"/>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28" name="Google Shape;328;p62"/>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29" name="Google Shape;329;p62"/>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30" name="Google Shape;330;p62"/>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31" name="Google Shape;331;p62"/>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32" name="Google Shape;332;p62"/>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320040" algn="l" rtl="0">
              <a:lnSpc>
                <a:spcPct val="100000"/>
              </a:lnSpc>
              <a:spcBef>
                <a:spcPts val="900"/>
              </a:spcBef>
              <a:spcAft>
                <a:spcPts val="0"/>
              </a:spcAft>
              <a:buClr>
                <a:schemeClr val="dk1"/>
              </a:buClr>
              <a:buSzPts val="1440"/>
              <a:buFont typeface="Arial"/>
              <a:buChar char="•"/>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333" name="Google Shape;333;p62"/>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334" name="Google Shape;334;p62"/>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35" name="Google Shape;335;p62"/>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336"/>
        <p:cNvGrpSpPr/>
        <p:nvPr/>
      </p:nvGrpSpPr>
      <p:grpSpPr>
        <a:xfrm>
          <a:off x="0" y="0"/>
          <a:ext cx="0" cy="0"/>
          <a:chOff x="0" y="0"/>
          <a:chExt cx="0" cy="0"/>
        </a:xfrm>
      </p:grpSpPr>
      <p:sp>
        <p:nvSpPr>
          <p:cNvPr id="337" name="Google Shape;337;p6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38" name="Google Shape;338;p6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39" name="Google Shape;339;p63"/>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40" name="Google Shape;340;p6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41" name="Google Shape;341;p6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7" name="Google Shape;37;p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38" name="Google Shape;38;p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39" name="Google Shape;39;p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0" name="Google Shape;40;p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1" name="Google Shape;41;p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342"/>
        <p:cNvGrpSpPr/>
        <p:nvPr/>
      </p:nvGrpSpPr>
      <p:grpSpPr>
        <a:xfrm>
          <a:off x="0" y="0"/>
          <a:ext cx="0" cy="0"/>
          <a:chOff x="0" y="0"/>
          <a:chExt cx="0" cy="0"/>
        </a:xfrm>
      </p:grpSpPr>
      <p:sp>
        <p:nvSpPr>
          <p:cNvPr id="343" name="Google Shape;343;p6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44" name="Google Shape;344;p64"/>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345" name="Google Shape;345;p64"/>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46"/>
        <p:cNvGrpSpPr/>
        <p:nvPr/>
      </p:nvGrpSpPr>
      <p:grpSpPr>
        <a:xfrm>
          <a:off x="0" y="0"/>
          <a:ext cx="0" cy="0"/>
          <a:chOff x="0" y="0"/>
          <a:chExt cx="0" cy="0"/>
        </a:xfrm>
      </p:grpSpPr>
      <p:sp>
        <p:nvSpPr>
          <p:cNvPr id="347" name="Google Shape;347;p6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48" name="Google Shape;348;p65"/>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49" name="Google Shape;349;p6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50" name="Google Shape;350;p65"/>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51" name="Google Shape;351;p6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52" name="Google Shape;352;p6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53"/>
        <p:cNvGrpSpPr/>
        <p:nvPr/>
      </p:nvGrpSpPr>
      <p:grpSpPr>
        <a:xfrm>
          <a:off x="0" y="0"/>
          <a:ext cx="0" cy="0"/>
          <a:chOff x="0" y="0"/>
          <a:chExt cx="0" cy="0"/>
        </a:xfrm>
      </p:grpSpPr>
      <p:sp>
        <p:nvSpPr>
          <p:cNvPr id="354" name="Google Shape;354;p6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chemeClr val="dk1"/>
              </a:buClr>
              <a:buSzPts val="4000"/>
              <a:buNone/>
              <a:defRPr sz="40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55" name="Google Shape;355;p66"/>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356" name="Google Shape;356;p66"/>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357" name="Google Shape;357;p66"/>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rtl="0">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rtl="0">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58" name="Google Shape;358;p66"/>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359" name="Google Shape;359;p6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360"/>
        <p:cNvGrpSpPr/>
        <p:nvPr/>
      </p:nvGrpSpPr>
      <p:grpSpPr>
        <a:xfrm>
          <a:off x="0" y="0"/>
          <a:ext cx="0" cy="0"/>
          <a:chOff x="0" y="0"/>
          <a:chExt cx="0" cy="0"/>
        </a:xfrm>
      </p:grpSpPr>
      <p:pic>
        <p:nvPicPr>
          <p:cNvPr id="361" name="Google Shape;361;p67"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362" name="Google Shape;362;p67"/>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5400"/>
              <a:buNone/>
              <a:defRPr sz="54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63" name="Google Shape;363;p67"/>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rtl="0">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rtl="0">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rtl="0">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rtl="0">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rtl="0">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rtl="0">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rtl="0">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rtl="0">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rtl="0">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364" name="Google Shape;364;p6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365"/>
        <p:cNvGrpSpPr/>
        <p:nvPr/>
      </p:nvGrpSpPr>
      <p:grpSpPr>
        <a:xfrm>
          <a:off x="0" y="0"/>
          <a:ext cx="0" cy="0"/>
          <a:chOff x="0" y="0"/>
          <a:chExt cx="0" cy="0"/>
        </a:xfrm>
      </p:grpSpPr>
      <p:pic>
        <p:nvPicPr>
          <p:cNvPr id="366" name="Google Shape;366;p68"/>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367" name="Google Shape;367;p68"/>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68" name="Google Shape;368;p6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69" name="Google Shape;369;p68"/>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70" name="Google Shape;370;p68"/>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371" name="Google Shape;371;p6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372"/>
        <p:cNvGrpSpPr/>
        <p:nvPr/>
      </p:nvGrpSpPr>
      <p:grpSpPr>
        <a:xfrm>
          <a:off x="0" y="0"/>
          <a:ext cx="0" cy="0"/>
          <a:chOff x="0" y="0"/>
          <a:chExt cx="0" cy="0"/>
        </a:xfrm>
      </p:grpSpPr>
      <p:sp>
        <p:nvSpPr>
          <p:cNvPr id="373" name="Google Shape;373;p69"/>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rtl="0">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rtl="0">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74" name="Google Shape;374;p69"/>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Autofit/>
          </a:bodyPr>
          <a:lstStyle>
            <a:lvl1pPr lvl="0" algn="l" rtl="0">
              <a:lnSpc>
                <a:spcPct val="102702"/>
              </a:lnSpc>
              <a:spcBef>
                <a:spcPts val="0"/>
              </a:spcBef>
              <a:spcAft>
                <a:spcPts val="0"/>
              </a:spcAft>
              <a:buSzPts val="37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75" name="Google Shape;375;p69"/>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76" name="Google Shape;376;p69"/>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377" name="Google Shape;377;p69"/>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378"/>
        <p:cNvGrpSpPr/>
        <p:nvPr/>
      </p:nvGrpSpPr>
      <p:grpSpPr>
        <a:xfrm>
          <a:off x="0" y="0"/>
          <a:ext cx="0" cy="0"/>
          <a:chOff x="0" y="0"/>
          <a:chExt cx="0" cy="0"/>
        </a:xfrm>
      </p:grpSpPr>
      <p:sp>
        <p:nvSpPr>
          <p:cNvPr id="379" name="Google Shape;379;p70"/>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80" name="Google Shape;380;p70"/>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81" name="Google Shape;381;p70"/>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82" name="Google Shape;382;p70"/>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383" name="Google Shape;383;p70"/>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384" name="Google Shape;384;p7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385"/>
        <p:cNvGrpSpPr/>
        <p:nvPr/>
      </p:nvGrpSpPr>
      <p:grpSpPr>
        <a:xfrm>
          <a:off x="0" y="0"/>
          <a:ext cx="0" cy="0"/>
          <a:chOff x="0" y="0"/>
          <a:chExt cx="0" cy="0"/>
        </a:xfrm>
      </p:grpSpPr>
      <p:sp>
        <p:nvSpPr>
          <p:cNvPr id="386" name="Google Shape;386;p71"/>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387" name="Google Shape;387;p71"/>
          <p:cNvPicPr preferRelativeResize="0"/>
          <p:nvPr/>
        </p:nvPicPr>
        <p:blipFill rotWithShape="1">
          <a:blip r:embed="rId2">
            <a:alphaModFix/>
          </a:blip>
          <a:srcRect/>
          <a:stretch/>
        </p:blipFill>
        <p:spPr>
          <a:xfrm>
            <a:off x="-1" y="-58365"/>
            <a:ext cx="9144002" cy="3303012"/>
          </a:xfrm>
          <a:prstGeom prst="rect">
            <a:avLst/>
          </a:prstGeom>
          <a:noFill/>
          <a:ln>
            <a:noFill/>
          </a:ln>
        </p:spPr>
      </p:pic>
      <p:pic>
        <p:nvPicPr>
          <p:cNvPr id="388" name="Google Shape;388;p71"/>
          <p:cNvPicPr preferRelativeResize="0"/>
          <p:nvPr/>
        </p:nvPicPr>
        <p:blipFill rotWithShape="1">
          <a:blip r:embed="rId3">
            <a:alphaModFix/>
          </a:blip>
          <a:srcRect t="-2165" b="38111"/>
          <a:stretch/>
        </p:blipFill>
        <p:spPr>
          <a:xfrm>
            <a:off x="2" y="2392846"/>
            <a:ext cx="9144002" cy="275065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2"/>
        <p:cNvGrpSpPr/>
        <p:nvPr/>
      </p:nvGrpSpPr>
      <p:grpSpPr>
        <a:xfrm>
          <a:off x="0" y="0"/>
          <a:ext cx="0" cy="0"/>
          <a:chOff x="0" y="0"/>
          <a:chExt cx="0" cy="0"/>
        </a:xfrm>
      </p:grpSpPr>
      <p:pic>
        <p:nvPicPr>
          <p:cNvPr id="43" name="Google Shape;43;p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44" name="Google Shape;44;p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5" name="Google Shape;45;p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46" name="Google Shape;46;p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47"/>
        <p:cNvGrpSpPr/>
        <p:nvPr/>
      </p:nvGrpSpPr>
      <p:grpSpPr>
        <a:xfrm>
          <a:off x="0" y="0"/>
          <a:ext cx="0" cy="0"/>
          <a:chOff x="0" y="0"/>
          <a:chExt cx="0" cy="0"/>
        </a:xfrm>
      </p:grpSpPr>
      <p:pic>
        <p:nvPicPr>
          <p:cNvPr id="48" name="Google Shape;48;p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49" name="Google Shape;49;p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50" name="Google Shape;50;p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1" name="Google Shape;51;p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52" name="Google Shape;52;p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53" name="Google Shape;53;p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6" name="Google Shape;56;p10"/>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0"/>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0"/>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lvl="0"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59" name="Google Shape;59;p10"/>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21" Type="http://schemas.openxmlformats.org/officeDocument/2006/relationships/theme" Target="../theme/theme4.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95" name="Google Shape;95;p18"/>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96" name="Google Shape;96;p18"/>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7" name="Google Shape;97;p18"/>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8" name="Google Shape;98;p18"/>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6"/>
        <p:cNvGrpSpPr/>
        <p:nvPr/>
      </p:nvGrpSpPr>
      <p:grpSpPr>
        <a:xfrm>
          <a:off x="0" y="0"/>
          <a:ext cx="0" cy="0"/>
          <a:chOff x="0" y="0"/>
          <a:chExt cx="0" cy="0"/>
        </a:xfrm>
      </p:grpSpPr>
      <p:sp>
        <p:nvSpPr>
          <p:cNvPr id="167" name="Google Shape;167;p3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168" name="Google Shape;168;p32"/>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69" name="Google Shape;169;p32"/>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70" name="Google Shape;170;p32"/>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71" name="Google Shape;171;p32"/>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sp>
        <p:nvSpPr>
          <p:cNvPr id="265" name="Google Shape;265;p5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266" name="Google Shape;266;p5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67" name="Google Shape;267;p5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68" name="Google Shape;268;p5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69" name="Google Shape;269;p5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4.xml"/><Relationship Id="rId1" Type="http://schemas.openxmlformats.org/officeDocument/2006/relationships/slideLayout" Target="../slideLayouts/slideLayout31.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49.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2.xml"/><Relationship Id="rId4" Type="http://schemas.openxmlformats.org/officeDocument/2006/relationships/hyperlink" Target="https://app.mural.co/t/beadvtc7549/m/beadvtc7549/1621505011172/ec9f7b883a1a3755bcddf1905691c4f1a75c96cd?sender=udd1d98073199d5b322594571"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app.mural.co/t/beadvtc7549/m/beadvtc7549/1621505011172/ec9f7b883a1a3755bcddf1905691c4f1a75c96cd?sender=udd1d98073199d5b322594571" TargetMode="External"/><Relationship Id="rId2" Type="http://schemas.openxmlformats.org/officeDocument/2006/relationships/notesSlide" Target="../notesSlides/notesSlide33.xml"/><Relationship Id="rId1" Type="http://schemas.openxmlformats.org/officeDocument/2006/relationships/slideLayout" Target="../slideLayouts/slideLayout3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hyperlink" Target="https://app.mural.co/t/beadvtc7549/m/beadvtc7549/1621505011172/ec9f7b883a1a3755bcddf1905691c4f1a75c96cd?sender=udd1d98073199d5b322594571" TargetMode="External"/><Relationship Id="rId2" Type="http://schemas.openxmlformats.org/officeDocument/2006/relationships/notesSlide" Target="../notesSlides/notesSlide34.xml"/><Relationship Id="rId1" Type="http://schemas.openxmlformats.org/officeDocument/2006/relationships/slideLayout" Target="../slideLayouts/slideLayout3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hyperlink" Target="https://app.mural.co/t/beadvtc7549/m/beadvtc7549/1621505011172/ec9f7b883a1a3755bcddf1905691c4f1a75c96cd?sender=udd1d98073199d5b322594571" TargetMode="External"/><Relationship Id="rId2" Type="http://schemas.openxmlformats.org/officeDocument/2006/relationships/notesSlide" Target="../notesSlides/notesSlide35.xml"/><Relationship Id="rId1" Type="http://schemas.openxmlformats.org/officeDocument/2006/relationships/slideLayout" Target="../slideLayouts/slideLayout3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3" Type="http://schemas.openxmlformats.org/officeDocument/2006/relationships/hyperlink" Target="https://data.vlaanderen.be/standaarden/standaard-in-ontwikkeling/vocabularium-feitelijke-verenigingen.html" TargetMode="External"/><Relationship Id="rId2" Type="http://schemas.openxmlformats.org/officeDocument/2006/relationships/notesSlide" Target="../notesSlides/notesSlide39.xml"/><Relationship Id="rId1" Type="http://schemas.openxmlformats.org/officeDocument/2006/relationships/slideLayout" Target="../slideLayouts/slideLayout32.xml"/><Relationship Id="rId4" Type="http://schemas.openxmlformats.org/officeDocument/2006/relationships/hyperlink" Target="https://github.com/Informatievlaanderen/OSLOthema-feitelijkeVereniginge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mailto:kevin.haleydt@vlaanderen.be" TargetMode="External"/><Relationship Id="rId7" Type="http://schemas.openxmlformats.org/officeDocument/2006/relationships/hyperlink" Target="https://github.com/Informatievlaanderen/OSLOthema-feitelijkeVerenigingen" TargetMode="External"/><Relationship Id="rId2" Type="http://schemas.openxmlformats.org/officeDocument/2006/relationships/notesSlide" Target="../notesSlides/notesSlide40.xml"/><Relationship Id="rId1" Type="http://schemas.openxmlformats.org/officeDocument/2006/relationships/slideLayout" Target="../slideLayouts/slideLayout32.xml"/><Relationship Id="rId6" Type="http://schemas.openxmlformats.org/officeDocument/2006/relationships/image" Target="../media/image47.png"/><Relationship Id="rId5" Type="http://schemas.openxmlformats.org/officeDocument/2006/relationships/hyperlink" Target="mailto:michiel.dekeyzer@vlaanderen.be" TargetMode="External"/><Relationship Id="rId4" Type="http://schemas.openxmlformats.org/officeDocument/2006/relationships/hyperlink" Target="mailto:yves.meersmans@pwc.com"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overheid.vlaanderen.be/opleiding/oslo-feitelijke-verenigingen" TargetMode="External"/><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app.mural.co/t/beadvtc7549/m/beadvtc7549/1621505011172/ec9f7b883a1a3755bcddf1905691c4f1a75c96cd?sender=udd1d98073199d5b322594571"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grpSp>
        <p:nvGrpSpPr>
          <p:cNvPr id="393" name="Google Shape;393;p72"/>
          <p:cNvGrpSpPr/>
          <p:nvPr/>
        </p:nvGrpSpPr>
        <p:grpSpPr>
          <a:xfrm>
            <a:off x="-177800" y="-135466"/>
            <a:ext cx="5401982" cy="5427134"/>
            <a:chOff x="0" y="0"/>
            <a:chExt cx="8134350" cy="6858001"/>
          </a:xfrm>
        </p:grpSpPr>
        <p:sp>
          <p:nvSpPr>
            <p:cNvPr id="394" name="Google Shape;394;p72"/>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395" name="Google Shape;395;p72"/>
            <p:cNvSpPr/>
            <p:nvPr/>
          </p:nvSpPr>
          <p:spPr>
            <a:xfrm>
              <a:off x="0" y="0"/>
              <a:ext cx="5295900"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grpSp>
      <p:sp>
        <p:nvSpPr>
          <p:cNvPr id="396" name="Google Shape;396;p72"/>
          <p:cNvSpPr txBox="1"/>
          <p:nvPr/>
        </p:nvSpPr>
        <p:spPr>
          <a:xfrm>
            <a:off x="511351" y="1844195"/>
            <a:ext cx="5203500" cy="1390200"/>
          </a:xfrm>
          <a:prstGeom prst="rect">
            <a:avLst/>
          </a:prstGeom>
          <a:noFill/>
          <a:ln>
            <a:noFill/>
          </a:ln>
        </p:spPr>
        <p:txBody>
          <a:bodyPr spcFirstLastPara="1" wrap="square" lIns="91425" tIns="45700" rIns="91425" bIns="45700" anchor="b" anchorCtr="0">
            <a:noAutofit/>
          </a:bodyPr>
          <a:lstStyle/>
          <a:p>
            <a:pPr marL="0" marR="0" lvl="0" indent="0" algn="l" rtl="0">
              <a:lnSpc>
                <a:spcPct val="158343"/>
              </a:lnSpc>
              <a:spcBef>
                <a:spcPts val="0"/>
              </a:spcBef>
              <a:spcAft>
                <a:spcPts val="0"/>
              </a:spcAft>
              <a:buClr>
                <a:srgbClr val="000000"/>
              </a:buClr>
              <a:buSzPts val="3200"/>
              <a:buFont typeface="Arial"/>
              <a:buNone/>
            </a:pPr>
            <a:endParaRPr sz="3200">
              <a:solidFill>
                <a:schemeClr val="dk1"/>
              </a:solidFill>
            </a:endParaRPr>
          </a:p>
          <a:p>
            <a:pPr marL="0" marR="0" lvl="0" indent="0" algn="l" rtl="0">
              <a:lnSpc>
                <a:spcPct val="158343"/>
              </a:lnSpc>
              <a:spcBef>
                <a:spcPts val="0"/>
              </a:spcBef>
              <a:spcAft>
                <a:spcPts val="0"/>
              </a:spcAft>
              <a:buClr>
                <a:srgbClr val="000000"/>
              </a:buClr>
              <a:buSzPts val="3200"/>
              <a:buFont typeface="Arial"/>
              <a:buNone/>
            </a:pPr>
            <a:endParaRPr sz="3200">
              <a:solidFill>
                <a:schemeClr val="dk1"/>
              </a:solidFill>
            </a:endParaRPr>
          </a:p>
          <a:p>
            <a:pPr marL="0" marR="0" lvl="0" indent="0" algn="l" rtl="0">
              <a:lnSpc>
                <a:spcPct val="158343"/>
              </a:lnSpc>
              <a:spcBef>
                <a:spcPts val="0"/>
              </a:spcBef>
              <a:spcAft>
                <a:spcPts val="0"/>
              </a:spcAft>
              <a:buClr>
                <a:srgbClr val="000000"/>
              </a:buClr>
              <a:buSzPts val="3200"/>
              <a:buFont typeface="Arial"/>
              <a:buNone/>
            </a:pPr>
            <a:r>
              <a:rPr lang="nl-BE" sz="3200">
                <a:solidFill>
                  <a:schemeClr val="dk1"/>
                </a:solidFill>
              </a:rPr>
              <a:t>OSLO feitelijke verenigingen</a:t>
            </a:r>
            <a:endParaRPr/>
          </a:p>
        </p:txBody>
      </p:sp>
      <p:sp>
        <p:nvSpPr>
          <p:cNvPr id="397" name="Google Shape;397;p72"/>
          <p:cNvSpPr txBox="1"/>
          <p:nvPr/>
        </p:nvSpPr>
        <p:spPr>
          <a:xfrm>
            <a:off x="492411" y="3109297"/>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398" name="Google Shape;398;p72"/>
          <p:cNvSpPr txBox="1"/>
          <p:nvPr/>
        </p:nvSpPr>
        <p:spPr>
          <a:xfrm>
            <a:off x="511360" y="46793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a:t>Digitaal </a:t>
            </a:r>
            <a:r>
              <a:rPr lang="nl-BE" sz="1400" b="0" i="0" u="none" strike="noStrike" cap="none">
                <a:solidFill>
                  <a:srgbClr val="000000"/>
                </a:solidFill>
                <a:latin typeface="Arial"/>
                <a:ea typeface="Arial"/>
                <a:cs typeface="Arial"/>
                <a:sym typeface="Arial"/>
              </a:rPr>
              <a:t>Vlaanderen</a:t>
            </a:r>
            <a:endParaRPr/>
          </a:p>
        </p:txBody>
      </p:sp>
      <p:pic>
        <p:nvPicPr>
          <p:cNvPr id="399" name="Google Shape;399;p72"/>
          <p:cNvPicPr preferRelativeResize="0"/>
          <p:nvPr/>
        </p:nvPicPr>
        <p:blipFill rotWithShape="1">
          <a:blip r:embed="rId3">
            <a:alphaModFix/>
          </a:blip>
          <a:srcRect l="5325"/>
          <a:stretch/>
        </p:blipFill>
        <p:spPr>
          <a:xfrm>
            <a:off x="499135" y="273306"/>
            <a:ext cx="1828550" cy="734475"/>
          </a:xfrm>
          <a:prstGeom prst="rect">
            <a:avLst/>
          </a:prstGeom>
          <a:noFill/>
          <a:ln>
            <a:noFill/>
          </a:ln>
        </p:spPr>
      </p:pic>
      <p:sp>
        <p:nvSpPr>
          <p:cNvPr id="400" name="Google Shape;400;p72"/>
          <p:cNvSpPr txBox="1"/>
          <p:nvPr/>
        </p:nvSpPr>
        <p:spPr>
          <a:xfrm>
            <a:off x="511360" y="44147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a:t>Virtuele thematische werkgroep - Microsoft Teams</a:t>
            </a:r>
            <a:endParaRPr/>
          </a:p>
        </p:txBody>
      </p:sp>
      <p:sp>
        <p:nvSpPr>
          <p:cNvPr id="401" name="Google Shape;401;p72"/>
          <p:cNvSpPr txBox="1"/>
          <p:nvPr/>
        </p:nvSpPr>
        <p:spPr>
          <a:xfrm>
            <a:off x="511361" y="3268272"/>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550" b="1"/>
              <a:t>Welkom! We starten om 13:05.</a:t>
            </a:r>
            <a:br>
              <a:rPr lang="nl-BE" sz="1550" b="1" i="0" u="none" strike="noStrike" cap="none">
                <a:solidFill>
                  <a:srgbClr val="000000"/>
                </a:solidFill>
              </a:rPr>
            </a:br>
            <a:endParaRPr sz="1550" b="1" i="0" u="none" strike="noStrike" cap="none">
              <a:solidFill>
                <a:srgbClr val="000000"/>
              </a:solidFill>
            </a:endParaRPr>
          </a:p>
          <a:p>
            <a:pPr marL="0" marR="0" lvl="0" indent="0" algn="l" rtl="0">
              <a:lnSpc>
                <a:spcPct val="100000"/>
              </a:lnSpc>
              <a:spcBef>
                <a:spcPts val="0"/>
              </a:spcBef>
              <a:spcAft>
                <a:spcPts val="0"/>
              </a:spcAft>
              <a:buNone/>
            </a:pPr>
            <a:r>
              <a:rPr lang="nl-BE" b="1"/>
              <a:t>Dinsdag</a:t>
            </a:r>
            <a:r>
              <a:rPr lang="nl-BE" sz="1400" b="1" i="0" u="none" strike="noStrike" cap="none">
                <a:solidFill>
                  <a:srgbClr val="000000"/>
                </a:solidFill>
              </a:rPr>
              <a:t> </a:t>
            </a:r>
            <a:r>
              <a:rPr lang="nl-BE" b="1"/>
              <a:t>25</a:t>
            </a:r>
            <a:r>
              <a:rPr lang="nl-BE" sz="1400" b="1" i="0" u="none" strike="noStrike" cap="none">
                <a:solidFill>
                  <a:srgbClr val="000000"/>
                </a:solidFill>
              </a:rPr>
              <a:t> </a:t>
            </a:r>
            <a:r>
              <a:rPr lang="nl-BE" b="1"/>
              <a:t>mei</a:t>
            </a:r>
            <a:r>
              <a:rPr lang="nl-BE" sz="1400" b="1" i="0" u="none" strike="noStrike" cap="none">
                <a:solidFill>
                  <a:srgbClr val="000000"/>
                </a:solidFill>
              </a:rPr>
              <a:t> 2021</a:t>
            </a:r>
            <a:endParaRPr sz="1200" b="1" i="0" u="none" strike="noStrike" cap="non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81"/>
          <p:cNvSpPr txBox="1"/>
          <p:nvPr/>
        </p:nvSpPr>
        <p:spPr>
          <a:xfrm>
            <a:off x="628650" y="27385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2400" b="1"/>
              <a:t>Wat hebben we gedaan in de vorige werkgroep?</a:t>
            </a:r>
            <a:endParaRPr sz="2400" b="1"/>
          </a:p>
        </p:txBody>
      </p:sp>
      <p:sp>
        <p:nvSpPr>
          <p:cNvPr id="528" name="Google Shape;528;p81"/>
          <p:cNvSpPr/>
          <p:nvPr/>
        </p:nvSpPr>
        <p:spPr>
          <a:xfrm>
            <a:off x="565152" y="4351875"/>
            <a:ext cx="15003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29" name="Google Shape;529;p81"/>
          <p:cNvPicPr preferRelativeResize="0"/>
          <p:nvPr/>
        </p:nvPicPr>
        <p:blipFill>
          <a:blip r:embed="rId3">
            <a:alphaModFix/>
          </a:blip>
          <a:stretch>
            <a:fillRect/>
          </a:stretch>
        </p:blipFill>
        <p:spPr>
          <a:xfrm>
            <a:off x="1860200" y="1909000"/>
            <a:ext cx="662201" cy="654125"/>
          </a:xfrm>
          <a:prstGeom prst="rect">
            <a:avLst/>
          </a:prstGeom>
          <a:noFill/>
          <a:ln>
            <a:noFill/>
          </a:ln>
        </p:spPr>
      </p:pic>
      <p:sp>
        <p:nvSpPr>
          <p:cNvPr id="530" name="Google Shape;530;p81"/>
          <p:cNvSpPr txBox="1"/>
          <p:nvPr/>
        </p:nvSpPr>
        <p:spPr>
          <a:xfrm>
            <a:off x="494425" y="3036950"/>
            <a:ext cx="2954100" cy="13698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nl-BE" sz="1100"/>
              <a:t>Basisterminologie</a:t>
            </a:r>
            <a:endParaRPr sz="1100"/>
          </a:p>
          <a:p>
            <a:pPr marL="914400" lvl="1" indent="-298450" algn="l" rtl="0">
              <a:spcBef>
                <a:spcPts val="0"/>
              </a:spcBef>
              <a:spcAft>
                <a:spcPts val="0"/>
              </a:spcAft>
              <a:buSzPts val="1100"/>
              <a:buChar char="○"/>
            </a:pPr>
            <a:r>
              <a:rPr lang="nl-BE" sz="1100"/>
              <a:t>Unified Modeling Language</a:t>
            </a:r>
            <a:endParaRPr sz="1100"/>
          </a:p>
          <a:p>
            <a:pPr marL="914400" lvl="1" indent="-298450" algn="l" rtl="0">
              <a:spcBef>
                <a:spcPts val="0"/>
              </a:spcBef>
              <a:spcAft>
                <a:spcPts val="0"/>
              </a:spcAft>
              <a:buSzPts val="1100"/>
              <a:buChar char="○"/>
            </a:pPr>
            <a:r>
              <a:rPr lang="nl-BE" sz="1100"/>
              <a:t>Concepten</a:t>
            </a:r>
            <a:endParaRPr sz="1100"/>
          </a:p>
          <a:p>
            <a:pPr marL="914400" lvl="1" indent="-298450" algn="l" rtl="0">
              <a:spcBef>
                <a:spcPts val="0"/>
              </a:spcBef>
              <a:spcAft>
                <a:spcPts val="0"/>
              </a:spcAft>
              <a:buSzPts val="1100"/>
              <a:buChar char="○"/>
            </a:pPr>
            <a:r>
              <a:rPr lang="nl-BE" sz="1100"/>
              <a:t>Relaties</a:t>
            </a:r>
            <a:endParaRPr sz="1100"/>
          </a:p>
          <a:p>
            <a:pPr marL="914400" lvl="1" indent="-298450" algn="l" rtl="0">
              <a:spcBef>
                <a:spcPts val="0"/>
              </a:spcBef>
              <a:spcAft>
                <a:spcPts val="0"/>
              </a:spcAft>
              <a:buSzPts val="1100"/>
              <a:buChar char="○"/>
            </a:pPr>
            <a:r>
              <a:rPr lang="nl-BE" sz="1100"/>
              <a:t>Attribuering</a:t>
            </a:r>
            <a:endParaRPr sz="1100"/>
          </a:p>
          <a:p>
            <a:pPr marL="457200" lvl="0" indent="-298450" algn="l" rtl="0">
              <a:spcBef>
                <a:spcPts val="0"/>
              </a:spcBef>
              <a:spcAft>
                <a:spcPts val="0"/>
              </a:spcAft>
              <a:buSzPts val="1100"/>
              <a:buChar char="●"/>
            </a:pPr>
            <a:r>
              <a:rPr lang="nl-BE" sz="1100"/>
              <a:t>Voorbeeld</a:t>
            </a:r>
            <a:endParaRPr sz="1100"/>
          </a:p>
          <a:p>
            <a:pPr marL="0" lvl="0" indent="0" algn="l" rtl="0">
              <a:spcBef>
                <a:spcPts val="0"/>
              </a:spcBef>
              <a:spcAft>
                <a:spcPts val="0"/>
              </a:spcAft>
              <a:buNone/>
            </a:pPr>
            <a:endParaRPr sz="1100"/>
          </a:p>
        </p:txBody>
      </p:sp>
      <p:sp>
        <p:nvSpPr>
          <p:cNvPr id="531" name="Google Shape;531;p81"/>
          <p:cNvSpPr txBox="1"/>
          <p:nvPr/>
        </p:nvSpPr>
        <p:spPr>
          <a:xfrm>
            <a:off x="1576850" y="2674550"/>
            <a:ext cx="1292400" cy="27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nl-BE" sz="1200" b="1"/>
              <a:t>UML introductie</a:t>
            </a:r>
            <a:endParaRPr sz="1100" b="1">
              <a:solidFill>
                <a:srgbClr val="434343"/>
              </a:solidFill>
            </a:endParaRPr>
          </a:p>
        </p:txBody>
      </p:sp>
      <p:pic>
        <p:nvPicPr>
          <p:cNvPr id="532" name="Google Shape;532;p81"/>
          <p:cNvPicPr preferRelativeResize="0"/>
          <p:nvPr/>
        </p:nvPicPr>
        <p:blipFill>
          <a:blip r:embed="rId4">
            <a:alphaModFix/>
          </a:blip>
          <a:stretch>
            <a:fillRect/>
          </a:stretch>
        </p:blipFill>
        <p:spPr>
          <a:xfrm>
            <a:off x="4562300" y="1909000"/>
            <a:ext cx="710654" cy="654125"/>
          </a:xfrm>
          <a:prstGeom prst="rect">
            <a:avLst/>
          </a:prstGeom>
          <a:noFill/>
          <a:ln>
            <a:noFill/>
          </a:ln>
        </p:spPr>
      </p:pic>
      <p:sp>
        <p:nvSpPr>
          <p:cNvPr id="533" name="Google Shape;533;p81"/>
          <p:cNvSpPr txBox="1"/>
          <p:nvPr/>
        </p:nvSpPr>
        <p:spPr>
          <a:xfrm>
            <a:off x="3970225" y="2571750"/>
            <a:ext cx="2210700" cy="27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nl-BE" sz="1200" b="1"/>
              <a:t>Sneuvelmodel opbouwen adhv verzamelde use cases</a:t>
            </a:r>
            <a:endParaRPr sz="1200" b="1"/>
          </a:p>
          <a:p>
            <a:pPr marL="0" marR="0" lvl="0" indent="0" algn="l" rtl="0">
              <a:lnSpc>
                <a:spcPct val="100000"/>
              </a:lnSpc>
              <a:spcBef>
                <a:spcPts val="0"/>
              </a:spcBef>
              <a:spcAft>
                <a:spcPts val="0"/>
              </a:spcAft>
              <a:buNone/>
            </a:pPr>
            <a:endParaRPr sz="1200" b="1"/>
          </a:p>
          <a:p>
            <a:pPr marL="0" marR="0" lvl="0" indent="0" algn="l" rtl="0">
              <a:lnSpc>
                <a:spcPct val="100000"/>
              </a:lnSpc>
              <a:spcBef>
                <a:spcPts val="0"/>
              </a:spcBef>
              <a:spcAft>
                <a:spcPts val="0"/>
              </a:spcAft>
              <a:buNone/>
            </a:pPr>
            <a:endParaRPr sz="1200" b="1"/>
          </a:p>
        </p:txBody>
      </p:sp>
      <p:sp>
        <p:nvSpPr>
          <p:cNvPr id="534" name="Google Shape;534;p81"/>
          <p:cNvSpPr txBox="1"/>
          <p:nvPr/>
        </p:nvSpPr>
        <p:spPr>
          <a:xfrm>
            <a:off x="3439150" y="3036950"/>
            <a:ext cx="3020700" cy="13698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nl-BE" sz="1100"/>
              <a:t>Use case storyline - aanvraag van een subsidie</a:t>
            </a:r>
            <a:endParaRPr sz="1100"/>
          </a:p>
          <a:p>
            <a:pPr marL="457200" lvl="0" indent="-298450" algn="l" rtl="0">
              <a:spcBef>
                <a:spcPts val="0"/>
              </a:spcBef>
              <a:spcAft>
                <a:spcPts val="0"/>
              </a:spcAft>
              <a:buSzPts val="1100"/>
              <a:buChar char="●"/>
            </a:pPr>
            <a:r>
              <a:rPr lang="nl-BE" sz="1100"/>
              <a:t>Opbouwen en voorstelling sneuvelmodel</a:t>
            </a:r>
            <a:endParaRPr sz="1100"/>
          </a:p>
          <a:p>
            <a:pPr marL="457200" lvl="0" indent="-298450" algn="l" rtl="0">
              <a:spcBef>
                <a:spcPts val="0"/>
              </a:spcBef>
              <a:spcAft>
                <a:spcPts val="0"/>
              </a:spcAft>
              <a:buSzPts val="1100"/>
              <a:buChar char="●"/>
            </a:pPr>
            <a:r>
              <a:rPr lang="nl-BE" sz="1100"/>
              <a:t>Oefening: Laat dit model alle relevante use cases toe?</a:t>
            </a:r>
            <a:endParaRPr sz="1100"/>
          </a:p>
          <a:p>
            <a:pPr marL="0" lvl="0" indent="0" algn="l" rtl="0">
              <a:spcBef>
                <a:spcPts val="0"/>
              </a:spcBef>
              <a:spcAft>
                <a:spcPts val="0"/>
              </a:spcAft>
              <a:buNone/>
            </a:pPr>
            <a:endParaRPr sz="1100"/>
          </a:p>
        </p:txBody>
      </p:sp>
      <p:cxnSp>
        <p:nvCxnSpPr>
          <p:cNvPr id="535" name="Google Shape;535;p81"/>
          <p:cNvCxnSpPr/>
          <p:nvPr/>
        </p:nvCxnSpPr>
        <p:spPr>
          <a:xfrm>
            <a:off x="3505750" y="2639325"/>
            <a:ext cx="0" cy="2146200"/>
          </a:xfrm>
          <a:prstGeom prst="straightConnector1">
            <a:avLst/>
          </a:prstGeom>
          <a:noFill/>
          <a:ln w="9525" cap="flat" cmpd="sng">
            <a:solidFill>
              <a:schemeClr val="dk2"/>
            </a:solidFill>
            <a:prstDash val="solid"/>
            <a:round/>
            <a:headEnd type="none" w="med" len="med"/>
            <a:tailEnd type="none" w="med" len="med"/>
          </a:ln>
        </p:spPr>
      </p:cxnSp>
      <p:cxnSp>
        <p:nvCxnSpPr>
          <p:cNvPr id="536" name="Google Shape;536;p81"/>
          <p:cNvCxnSpPr/>
          <p:nvPr/>
        </p:nvCxnSpPr>
        <p:spPr>
          <a:xfrm>
            <a:off x="6459850" y="2639325"/>
            <a:ext cx="0" cy="2146200"/>
          </a:xfrm>
          <a:prstGeom prst="straightConnector1">
            <a:avLst/>
          </a:prstGeom>
          <a:noFill/>
          <a:ln w="9525" cap="flat" cmpd="sng">
            <a:solidFill>
              <a:schemeClr val="dk2"/>
            </a:solidFill>
            <a:prstDash val="solid"/>
            <a:round/>
            <a:headEnd type="none" w="med" len="med"/>
            <a:tailEnd type="none" w="med" len="med"/>
          </a:ln>
        </p:spPr>
      </p:cxnSp>
      <p:sp>
        <p:nvSpPr>
          <p:cNvPr id="537" name="Google Shape;537;p81"/>
          <p:cNvSpPr txBox="1"/>
          <p:nvPr/>
        </p:nvSpPr>
        <p:spPr>
          <a:xfrm>
            <a:off x="6889788" y="2674550"/>
            <a:ext cx="1883400" cy="27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nl-BE" sz="1200" b="1"/>
              <a:t>Brainstorm oefeningen</a:t>
            </a:r>
            <a:endParaRPr sz="1200" b="1"/>
          </a:p>
          <a:p>
            <a:pPr marL="0" marR="0" lvl="0" indent="0" algn="l" rtl="0">
              <a:lnSpc>
                <a:spcPct val="100000"/>
              </a:lnSpc>
              <a:spcBef>
                <a:spcPts val="0"/>
              </a:spcBef>
              <a:spcAft>
                <a:spcPts val="0"/>
              </a:spcAft>
              <a:buNone/>
            </a:pPr>
            <a:endParaRPr sz="1200" b="1"/>
          </a:p>
        </p:txBody>
      </p:sp>
      <p:sp>
        <p:nvSpPr>
          <p:cNvPr id="538" name="Google Shape;538;p81"/>
          <p:cNvSpPr txBox="1"/>
          <p:nvPr/>
        </p:nvSpPr>
        <p:spPr>
          <a:xfrm>
            <a:off x="6364712" y="3036950"/>
            <a:ext cx="2845800" cy="22164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nl-BE" sz="1100"/>
              <a:t>Vergelijking bestaande standaarden</a:t>
            </a:r>
            <a:endParaRPr sz="1100"/>
          </a:p>
          <a:p>
            <a:pPr marL="457200" lvl="0" indent="-298450" algn="l" rtl="0">
              <a:spcBef>
                <a:spcPts val="0"/>
              </a:spcBef>
              <a:spcAft>
                <a:spcPts val="0"/>
              </a:spcAft>
              <a:buSzPts val="1100"/>
              <a:buChar char="●"/>
            </a:pPr>
            <a:r>
              <a:rPr lang="nl-BE" sz="1100"/>
              <a:t>Onder welk bestaand OSLO concept past een feitelijke vereniging?</a:t>
            </a:r>
            <a:endParaRPr sz="1100"/>
          </a:p>
          <a:p>
            <a:pPr marL="914400" lvl="1" indent="-298450" algn="l" rtl="0">
              <a:spcBef>
                <a:spcPts val="0"/>
              </a:spcBef>
              <a:spcAft>
                <a:spcPts val="0"/>
              </a:spcAft>
              <a:buSzPts val="1100"/>
              <a:buChar char="○"/>
            </a:pPr>
            <a:r>
              <a:rPr lang="nl-BE" sz="1100"/>
              <a:t>Formele Organisatie</a:t>
            </a:r>
            <a:endParaRPr sz="1100"/>
          </a:p>
          <a:p>
            <a:pPr marL="914400" lvl="1" indent="-298450" algn="l" rtl="0">
              <a:spcBef>
                <a:spcPts val="0"/>
              </a:spcBef>
              <a:spcAft>
                <a:spcPts val="0"/>
              </a:spcAft>
              <a:buSzPts val="1100"/>
              <a:buChar char="○"/>
            </a:pPr>
            <a:r>
              <a:rPr lang="nl-BE" sz="1100"/>
              <a:t>Geregistreerde Organisatie</a:t>
            </a:r>
            <a:endParaRPr sz="1100"/>
          </a:p>
          <a:p>
            <a:pPr marL="914400" lvl="1" indent="-298450" algn="l" rtl="0">
              <a:spcBef>
                <a:spcPts val="0"/>
              </a:spcBef>
              <a:spcAft>
                <a:spcPts val="0"/>
              </a:spcAft>
              <a:buSzPts val="1100"/>
              <a:buChar char="○"/>
            </a:pPr>
            <a:r>
              <a:rPr lang="nl-BE" sz="1100"/>
              <a:t>Organisatie-eenheid</a:t>
            </a:r>
            <a:endParaRPr sz="1100"/>
          </a:p>
          <a:p>
            <a:pPr marL="914400" lvl="1" indent="-298450" algn="l" rtl="0">
              <a:spcBef>
                <a:spcPts val="0"/>
              </a:spcBef>
              <a:spcAft>
                <a:spcPts val="0"/>
              </a:spcAft>
              <a:buSzPts val="1100"/>
              <a:buChar char="○"/>
            </a:pPr>
            <a:r>
              <a:rPr lang="nl-BE" sz="1100"/>
              <a:t>Samenwerkingsverband</a:t>
            </a:r>
            <a:endParaRPr sz="1100"/>
          </a:p>
          <a:p>
            <a:pPr marL="914400" lvl="1" indent="-298450" algn="l" rtl="0">
              <a:spcBef>
                <a:spcPts val="0"/>
              </a:spcBef>
              <a:spcAft>
                <a:spcPts val="0"/>
              </a:spcAft>
              <a:buSzPts val="1100"/>
              <a:buChar char="○"/>
            </a:pPr>
            <a:r>
              <a:rPr lang="nl-BE" sz="1100"/>
              <a:t>Publieke Organisatie</a:t>
            </a:r>
            <a:endParaRPr sz="1100"/>
          </a:p>
          <a:p>
            <a:pPr marL="914400" lvl="1" indent="-298450" algn="l" rtl="0">
              <a:spcBef>
                <a:spcPts val="0"/>
              </a:spcBef>
              <a:spcAft>
                <a:spcPts val="0"/>
              </a:spcAft>
              <a:buSzPts val="1100"/>
              <a:buChar char="○"/>
            </a:pPr>
            <a:r>
              <a:rPr lang="nl-BE" sz="1100"/>
              <a:t>...?</a:t>
            </a:r>
            <a:endParaRPr sz="1100"/>
          </a:p>
          <a:p>
            <a:pPr marL="0" lvl="0" indent="0" algn="l" rtl="0">
              <a:spcBef>
                <a:spcPts val="0"/>
              </a:spcBef>
              <a:spcAft>
                <a:spcPts val="0"/>
              </a:spcAft>
              <a:buNone/>
            </a:pPr>
            <a:endParaRPr sz="1100"/>
          </a:p>
        </p:txBody>
      </p:sp>
      <p:pic>
        <p:nvPicPr>
          <p:cNvPr id="539" name="Google Shape;539;p81"/>
          <p:cNvPicPr preferRelativeResize="0"/>
          <p:nvPr/>
        </p:nvPicPr>
        <p:blipFill>
          <a:blip r:embed="rId5">
            <a:alphaModFix/>
          </a:blip>
          <a:stretch>
            <a:fillRect/>
          </a:stretch>
        </p:blipFill>
        <p:spPr>
          <a:xfrm>
            <a:off x="6597800" y="713675"/>
            <a:ext cx="2467399" cy="1876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82"/>
          <p:cNvSpPr txBox="1">
            <a:spLocks noGrp="1"/>
          </p:cNvSpPr>
          <p:nvPr>
            <p:ph type="title"/>
          </p:nvPr>
        </p:nvSpPr>
        <p:spPr>
          <a:xfrm>
            <a:off x="457800" y="33600"/>
            <a:ext cx="8349300"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sz="2400" b="1">
                <a:latin typeface="Arial"/>
                <a:ea typeface="Arial"/>
                <a:cs typeface="Arial"/>
                <a:sym typeface="Arial"/>
              </a:rPr>
              <a:t>Volledige sneuvelmodel en belangrijkste opmerkingen uit vorige werkgroep</a:t>
            </a:r>
            <a:endParaRPr sz="2400" b="1">
              <a:latin typeface="Arial"/>
              <a:ea typeface="Arial"/>
              <a:cs typeface="Arial"/>
              <a:sym typeface="Arial"/>
            </a:endParaRPr>
          </a:p>
        </p:txBody>
      </p:sp>
      <p:sp>
        <p:nvSpPr>
          <p:cNvPr id="545" name="Google Shape;545;p82"/>
          <p:cNvSpPr/>
          <p:nvPr/>
        </p:nvSpPr>
        <p:spPr>
          <a:xfrm>
            <a:off x="573825" y="4307225"/>
            <a:ext cx="1413600" cy="640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 name="Google Shape;546;p82"/>
          <p:cNvGrpSpPr/>
          <p:nvPr/>
        </p:nvGrpSpPr>
        <p:grpSpPr>
          <a:xfrm>
            <a:off x="4810114" y="1741736"/>
            <a:ext cx="4244826" cy="2276504"/>
            <a:chOff x="4447363" y="-7"/>
            <a:chExt cx="4696643" cy="2703044"/>
          </a:xfrm>
        </p:grpSpPr>
        <p:grpSp>
          <p:nvGrpSpPr>
            <p:cNvPr id="547" name="Google Shape;547;p82"/>
            <p:cNvGrpSpPr/>
            <p:nvPr/>
          </p:nvGrpSpPr>
          <p:grpSpPr>
            <a:xfrm>
              <a:off x="4447363" y="1038792"/>
              <a:ext cx="1557541" cy="730491"/>
              <a:chOff x="1217350" y="2817775"/>
              <a:chExt cx="2716800" cy="1048200"/>
            </a:xfrm>
          </p:grpSpPr>
          <p:sp>
            <p:nvSpPr>
              <p:cNvPr id="548" name="Google Shape;548;p8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700"/>
              </a:p>
            </p:txBody>
          </p:sp>
          <p:sp>
            <p:nvSpPr>
              <p:cNvPr id="549" name="Google Shape;549;p8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700">
                    <a:solidFill>
                      <a:srgbClr val="FFFFFF"/>
                    </a:solidFill>
                  </a:rPr>
                  <a:t>FeitelijkeVereniging</a:t>
                </a:r>
                <a:endParaRPr sz="700">
                  <a:solidFill>
                    <a:srgbClr val="FFFFFF"/>
                  </a:solidFill>
                </a:endParaRPr>
              </a:p>
            </p:txBody>
          </p:sp>
        </p:grpSp>
        <p:grpSp>
          <p:nvGrpSpPr>
            <p:cNvPr id="550" name="Google Shape;550;p82"/>
            <p:cNvGrpSpPr/>
            <p:nvPr/>
          </p:nvGrpSpPr>
          <p:grpSpPr>
            <a:xfrm>
              <a:off x="6176015" y="-7"/>
              <a:ext cx="1557541" cy="730491"/>
              <a:chOff x="1217350" y="2817775"/>
              <a:chExt cx="2716800" cy="1048200"/>
            </a:xfrm>
          </p:grpSpPr>
          <p:sp>
            <p:nvSpPr>
              <p:cNvPr id="551" name="Google Shape;551;p8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100"/>
                </a:br>
                <a:br>
                  <a:rPr lang="nl-BE" sz="100"/>
                </a:br>
                <a:br>
                  <a:rPr lang="nl-BE" sz="100"/>
                </a:br>
                <a:br>
                  <a:rPr lang="nl-BE"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700"/>
              </a:p>
            </p:txBody>
          </p:sp>
          <p:sp>
            <p:nvSpPr>
              <p:cNvPr id="552" name="Google Shape;552;p8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700">
                    <a:solidFill>
                      <a:srgbClr val="FFFFFF"/>
                    </a:solidFill>
                  </a:rPr>
                  <a:t>PubliekeDienstverlening</a:t>
                </a:r>
                <a:endParaRPr sz="700">
                  <a:solidFill>
                    <a:srgbClr val="FFFFFF"/>
                  </a:solidFill>
                </a:endParaRPr>
              </a:p>
            </p:txBody>
          </p:sp>
        </p:grpSp>
        <p:grpSp>
          <p:nvGrpSpPr>
            <p:cNvPr id="553" name="Google Shape;553;p82"/>
            <p:cNvGrpSpPr/>
            <p:nvPr/>
          </p:nvGrpSpPr>
          <p:grpSpPr>
            <a:xfrm>
              <a:off x="7948343" y="-7"/>
              <a:ext cx="1195664" cy="730491"/>
              <a:chOff x="1217350" y="2817775"/>
              <a:chExt cx="2716800" cy="1048200"/>
            </a:xfrm>
          </p:grpSpPr>
          <p:sp>
            <p:nvSpPr>
              <p:cNvPr id="554" name="Google Shape;554;p8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100"/>
                </a:br>
                <a:br>
                  <a:rPr lang="nl-BE" sz="100"/>
                </a:br>
                <a:br>
                  <a:rPr lang="nl-BE" sz="100"/>
                </a:br>
                <a:br>
                  <a:rPr lang="nl-BE"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700"/>
              </a:p>
            </p:txBody>
          </p:sp>
          <p:sp>
            <p:nvSpPr>
              <p:cNvPr id="555" name="Google Shape;555;p8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700">
                    <a:solidFill>
                      <a:srgbClr val="FFFFFF"/>
                    </a:solidFill>
                  </a:rPr>
                  <a:t>PubliekeOrganisatie</a:t>
                </a:r>
                <a:endParaRPr sz="700">
                  <a:solidFill>
                    <a:srgbClr val="FFFFFF"/>
                  </a:solidFill>
                </a:endParaRPr>
              </a:p>
            </p:txBody>
          </p:sp>
        </p:grpSp>
        <p:grpSp>
          <p:nvGrpSpPr>
            <p:cNvPr id="556" name="Google Shape;556;p82"/>
            <p:cNvGrpSpPr/>
            <p:nvPr/>
          </p:nvGrpSpPr>
          <p:grpSpPr>
            <a:xfrm>
              <a:off x="6176022" y="1038591"/>
              <a:ext cx="1557541" cy="730491"/>
              <a:chOff x="1217350" y="2817775"/>
              <a:chExt cx="2716800" cy="1048200"/>
            </a:xfrm>
          </p:grpSpPr>
          <p:sp>
            <p:nvSpPr>
              <p:cNvPr id="557" name="Google Shape;557;p8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sz="700"/>
              </a:p>
            </p:txBody>
          </p:sp>
          <p:sp>
            <p:nvSpPr>
              <p:cNvPr id="558" name="Google Shape;558;p82"/>
              <p:cNvSpPr/>
              <p:nvPr/>
            </p:nvSpPr>
            <p:spPr>
              <a:xfrm>
                <a:off x="1217350" y="2817775"/>
                <a:ext cx="2716800" cy="314400"/>
              </a:xfrm>
              <a:prstGeom prst="rect">
                <a:avLst/>
              </a:prstGeom>
              <a:solidFill>
                <a:srgbClr val="F0D70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700">
                    <a:solidFill>
                      <a:schemeClr val="dk1"/>
                    </a:solidFill>
                  </a:rPr>
                  <a:t>Activiteit</a:t>
                </a:r>
                <a:endParaRPr sz="700">
                  <a:solidFill>
                    <a:schemeClr val="dk1"/>
                  </a:solidFill>
                </a:endParaRPr>
              </a:p>
            </p:txBody>
          </p:sp>
        </p:grpSp>
        <p:grpSp>
          <p:nvGrpSpPr>
            <p:cNvPr id="559" name="Google Shape;559;p82"/>
            <p:cNvGrpSpPr/>
            <p:nvPr/>
          </p:nvGrpSpPr>
          <p:grpSpPr>
            <a:xfrm>
              <a:off x="7948337" y="1038591"/>
              <a:ext cx="1195664" cy="730491"/>
              <a:chOff x="1217350" y="2817775"/>
              <a:chExt cx="2716800" cy="1048200"/>
            </a:xfrm>
          </p:grpSpPr>
          <p:sp>
            <p:nvSpPr>
              <p:cNvPr id="560" name="Google Shape;560;p8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sz="700"/>
              </a:p>
            </p:txBody>
          </p:sp>
          <p:sp>
            <p:nvSpPr>
              <p:cNvPr id="561" name="Google Shape;561;p8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700">
                    <a:solidFill>
                      <a:srgbClr val="FFFFFF"/>
                    </a:solidFill>
                  </a:rPr>
                  <a:t>Erkenning</a:t>
                </a:r>
                <a:endParaRPr sz="700">
                  <a:solidFill>
                    <a:srgbClr val="FFFFFF"/>
                  </a:solidFill>
                </a:endParaRPr>
              </a:p>
            </p:txBody>
          </p:sp>
        </p:grpSp>
        <p:cxnSp>
          <p:nvCxnSpPr>
            <p:cNvPr id="562" name="Google Shape;562;p82"/>
            <p:cNvCxnSpPr>
              <a:stCxn id="557" idx="3"/>
              <a:endCxn id="560" idx="1"/>
            </p:cNvCxnSpPr>
            <p:nvPr/>
          </p:nvCxnSpPr>
          <p:spPr>
            <a:xfrm>
              <a:off x="7733564" y="1403837"/>
              <a:ext cx="214800" cy="600"/>
            </a:xfrm>
            <a:prstGeom prst="bentConnector3">
              <a:avLst>
                <a:gd name="adj1" fmla="val 49994"/>
              </a:avLst>
            </a:prstGeom>
            <a:noFill/>
            <a:ln w="9525" cap="flat" cmpd="sng">
              <a:solidFill>
                <a:schemeClr val="dk2"/>
              </a:solidFill>
              <a:prstDash val="dash"/>
              <a:round/>
              <a:headEnd type="none" w="med" len="med"/>
              <a:tailEnd type="none" w="med" len="med"/>
            </a:ln>
          </p:spPr>
        </p:cxnSp>
        <p:cxnSp>
          <p:nvCxnSpPr>
            <p:cNvPr id="563" name="Google Shape;563;p82"/>
            <p:cNvCxnSpPr>
              <a:stCxn id="554" idx="2"/>
              <a:endCxn id="561" idx="0"/>
            </p:cNvCxnSpPr>
            <p:nvPr/>
          </p:nvCxnSpPr>
          <p:spPr>
            <a:xfrm rot="-5400000" flipH="1">
              <a:off x="8392425" y="884233"/>
              <a:ext cx="308100" cy="600"/>
            </a:xfrm>
            <a:prstGeom prst="bentConnector3">
              <a:avLst>
                <a:gd name="adj1" fmla="val 50001"/>
              </a:avLst>
            </a:prstGeom>
            <a:noFill/>
            <a:ln w="9525" cap="flat" cmpd="sng">
              <a:solidFill>
                <a:schemeClr val="dk2"/>
              </a:solidFill>
              <a:prstDash val="dash"/>
              <a:round/>
              <a:headEnd type="none" w="med" len="med"/>
              <a:tailEnd type="none" w="med" len="med"/>
            </a:ln>
          </p:spPr>
        </p:cxnSp>
        <p:cxnSp>
          <p:nvCxnSpPr>
            <p:cNvPr id="564" name="Google Shape;564;p82"/>
            <p:cNvCxnSpPr>
              <a:stCxn id="551" idx="3"/>
              <a:endCxn id="554" idx="1"/>
            </p:cNvCxnSpPr>
            <p:nvPr/>
          </p:nvCxnSpPr>
          <p:spPr>
            <a:xfrm>
              <a:off x="7733557" y="365238"/>
              <a:ext cx="214800" cy="600"/>
            </a:xfrm>
            <a:prstGeom prst="bentConnector3">
              <a:avLst>
                <a:gd name="adj1" fmla="val 49997"/>
              </a:avLst>
            </a:prstGeom>
            <a:noFill/>
            <a:ln w="9525" cap="flat" cmpd="sng">
              <a:solidFill>
                <a:schemeClr val="dk2"/>
              </a:solidFill>
              <a:prstDash val="dash"/>
              <a:round/>
              <a:headEnd type="none" w="med" len="med"/>
              <a:tailEnd type="none" w="med" len="med"/>
            </a:ln>
          </p:spPr>
        </p:cxnSp>
        <p:cxnSp>
          <p:nvCxnSpPr>
            <p:cNvPr id="565" name="Google Shape;565;p82"/>
            <p:cNvCxnSpPr>
              <a:stCxn id="548" idx="3"/>
              <a:endCxn id="557" idx="1"/>
            </p:cNvCxnSpPr>
            <p:nvPr/>
          </p:nvCxnSpPr>
          <p:spPr>
            <a:xfrm>
              <a:off x="6004905" y="1404037"/>
              <a:ext cx="171000" cy="600"/>
            </a:xfrm>
            <a:prstGeom prst="bentConnector3">
              <a:avLst>
                <a:gd name="adj1" fmla="val 50034"/>
              </a:avLst>
            </a:prstGeom>
            <a:noFill/>
            <a:ln w="9525" cap="flat" cmpd="sng">
              <a:solidFill>
                <a:schemeClr val="dk2"/>
              </a:solidFill>
              <a:prstDash val="dash"/>
              <a:round/>
              <a:headEnd type="none" w="med" len="med"/>
              <a:tailEnd type="none" w="med" len="med"/>
            </a:ln>
          </p:spPr>
        </p:cxnSp>
        <p:cxnSp>
          <p:nvCxnSpPr>
            <p:cNvPr id="566" name="Google Shape;566;p82"/>
            <p:cNvCxnSpPr>
              <a:stCxn id="558" idx="0"/>
            </p:cNvCxnSpPr>
            <p:nvPr/>
          </p:nvCxnSpPr>
          <p:spPr>
            <a:xfrm rot="10800000" flipH="1">
              <a:off x="6954793" y="725691"/>
              <a:ext cx="997800" cy="312900"/>
            </a:xfrm>
            <a:prstGeom prst="straightConnector1">
              <a:avLst/>
            </a:prstGeom>
            <a:noFill/>
            <a:ln w="9525" cap="flat" cmpd="sng">
              <a:solidFill>
                <a:schemeClr val="dk2"/>
              </a:solidFill>
              <a:prstDash val="dash"/>
              <a:round/>
              <a:headEnd type="none" w="med" len="med"/>
              <a:tailEnd type="none" w="med" len="med"/>
            </a:ln>
          </p:spPr>
        </p:cxnSp>
        <p:grpSp>
          <p:nvGrpSpPr>
            <p:cNvPr id="567" name="Google Shape;567;p82"/>
            <p:cNvGrpSpPr/>
            <p:nvPr/>
          </p:nvGrpSpPr>
          <p:grpSpPr>
            <a:xfrm>
              <a:off x="4447363" y="1972546"/>
              <a:ext cx="1557541" cy="730491"/>
              <a:chOff x="1217350" y="2817775"/>
              <a:chExt cx="2716800" cy="1048200"/>
            </a:xfrm>
          </p:grpSpPr>
          <p:sp>
            <p:nvSpPr>
              <p:cNvPr id="568" name="Google Shape;568;p8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100"/>
                </a:br>
                <a:br>
                  <a:rPr lang="nl-BE" sz="100"/>
                </a:br>
                <a:br>
                  <a:rPr lang="nl-BE" sz="100"/>
                </a:br>
                <a:br>
                  <a:rPr lang="nl-BE"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700"/>
              </a:p>
            </p:txBody>
          </p:sp>
          <p:sp>
            <p:nvSpPr>
              <p:cNvPr id="569" name="Google Shape;569;p82"/>
              <p:cNvSpPr/>
              <p:nvPr/>
            </p:nvSpPr>
            <p:spPr>
              <a:xfrm>
                <a:off x="1217350" y="2817775"/>
                <a:ext cx="2716800" cy="314400"/>
              </a:xfrm>
              <a:prstGeom prst="rect">
                <a:avLst/>
              </a:prstGeom>
              <a:solidFill>
                <a:srgbClr val="F0D70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700">
                    <a:solidFill>
                      <a:schemeClr val="dk1"/>
                    </a:solidFill>
                  </a:rPr>
                  <a:t>Lid</a:t>
                </a:r>
                <a:endParaRPr sz="700">
                  <a:solidFill>
                    <a:schemeClr val="dk1"/>
                  </a:solidFill>
                </a:endParaRPr>
              </a:p>
            </p:txBody>
          </p:sp>
        </p:grpSp>
        <p:cxnSp>
          <p:nvCxnSpPr>
            <p:cNvPr id="570" name="Google Shape;570;p82"/>
            <p:cNvCxnSpPr>
              <a:stCxn id="548" idx="2"/>
              <a:endCxn id="569" idx="0"/>
            </p:cNvCxnSpPr>
            <p:nvPr/>
          </p:nvCxnSpPr>
          <p:spPr>
            <a:xfrm>
              <a:off x="5226134" y="1769282"/>
              <a:ext cx="0" cy="203400"/>
            </a:xfrm>
            <a:prstGeom prst="straightConnector1">
              <a:avLst/>
            </a:prstGeom>
            <a:noFill/>
            <a:ln w="9525" cap="flat" cmpd="sng">
              <a:solidFill>
                <a:schemeClr val="dk2"/>
              </a:solidFill>
              <a:prstDash val="dash"/>
              <a:round/>
              <a:headEnd type="none" w="med" len="med"/>
              <a:tailEnd type="none" w="med" len="med"/>
            </a:ln>
          </p:spPr>
        </p:cxnSp>
        <p:cxnSp>
          <p:nvCxnSpPr>
            <p:cNvPr id="571" name="Google Shape;571;p82"/>
            <p:cNvCxnSpPr>
              <a:endCxn id="551" idx="1"/>
            </p:cNvCxnSpPr>
            <p:nvPr/>
          </p:nvCxnSpPr>
          <p:spPr>
            <a:xfrm rot="-5400000">
              <a:off x="5636915" y="538038"/>
              <a:ext cx="711900" cy="366300"/>
            </a:xfrm>
            <a:prstGeom prst="bentConnector2">
              <a:avLst/>
            </a:prstGeom>
            <a:noFill/>
            <a:ln w="9525" cap="flat" cmpd="sng">
              <a:solidFill>
                <a:schemeClr val="dk2"/>
              </a:solidFill>
              <a:prstDash val="dash"/>
              <a:round/>
              <a:headEnd type="none" w="med" len="med"/>
              <a:tailEnd type="none" w="med" len="med"/>
            </a:ln>
          </p:spPr>
        </p:cxnSp>
        <p:grpSp>
          <p:nvGrpSpPr>
            <p:cNvPr id="572" name="Google Shape;572;p82"/>
            <p:cNvGrpSpPr/>
            <p:nvPr/>
          </p:nvGrpSpPr>
          <p:grpSpPr>
            <a:xfrm>
              <a:off x="4447711" y="-7"/>
              <a:ext cx="1233427" cy="730491"/>
              <a:chOff x="1217350" y="2817775"/>
              <a:chExt cx="2716800" cy="1048200"/>
            </a:xfrm>
          </p:grpSpPr>
          <p:sp>
            <p:nvSpPr>
              <p:cNvPr id="573" name="Google Shape;573;p8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sz="700"/>
              </a:p>
            </p:txBody>
          </p:sp>
          <p:sp>
            <p:nvSpPr>
              <p:cNvPr id="574" name="Google Shape;574;p8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600">
                    <a:solidFill>
                      <a:srgbClr val="FFFFFF"/>
                    </a:solidFill>
                  </a:rPr>
                  <a:t>Samenwerkingsverband</a:t>
                </a:r>
                <a:endParaRPr sz="500">
                  <a:solidFill>
                    <a:srgbClr val="FFFFFF"/>
                  </a:solidFill>
                </a:endParaRPr>
              </a:p>
            </p:txBody>
          </p:sp>
        </p:grpSp>
        <p:cxnSp>
          <p:nvCxnSpPr>
            <p:cNvPr id="575" name="Google Shape;575;p82"/>
            <p:cNvCxnSpPr>
              <a:endCxn id="573" idx="2"/>
            </p:cNvCxnSpPr>
            <p:nvPr/>
          </p:nvCxnSpPr>
          <p:spPr>
            <a:xfrm rot="10800000">
              <a:off x="5064424" y="730483"/>
              <a:ext cx="3000" cy="316800"/>
            </a:xfrm>
            <a:prstGeom prst="straightConnector1">
              <a:avLst/>
            </a:prstGeom>
            <a:noFill/>
            <a:ln w="9525" cap="flat" cmpd="sng">
              <a:solidFill>
                <a:schemeClr val="dk2"/>
              </a:solidFill>
              <a:prstDash val="dash"/>
              <a:round/>
              <a:headEnd type="none" w="med" len="med"/>
              <a:tailEnd type="none" w="med" len="med"/>
            </a:ln>
          </p:spPr>
        </p:cxnSp>
      </p:grpSp>
      <p:sp>
        <p:nvSpPr>
          <p:cNvPr id="576" name="Google Shape;576;p82"/>
          <p:cNvSpPr txBox="1"/>
          <p:nvPr/>
        </p:nvSpPr>
        <p:spPr>
          <a:xfrm>
            <a:off x="378900" y="1464525"/>
            <a:ext cx="4193100" cy="279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sz="1100" b="1"/>
              <a:t>Activiteit</a:t>
            </a:r>
            <a:r>
              <a:rPr lang="nl-BE" sz="1100"/>
              <a:t>:</a:t>
            </a:r>
            <a:endParaRPr sz="1100"/>
          </a:p>
          <a:p>
            <a:pPr marL="457200" lvl="0" indent="-298450" algn="l" rtl="0">
              <a:spcBef>
                <a:spcPts val="0"/>
              </a:spcBef>
              <a:spcAft>
                <a:spcPts val="0"/>
              </a:spcAft>
              <a:buSzPts val="1100"/>
              <a:buAutoNum type="arabicPeriod"/>
            </a:pPr>
            <a:r>
              <a:rPr lang="nl-BE" sz="1100"/>
              <a:t>Activiteit is niet altijd gelinkt aan een erkenning. </a:t>
            </a:r>
            <a:br>
              <a:rPr lang="nl-BE" sz="1100"/>
            </a:br>
            <a:endParaRPr sz="1100"/>
          </a:p>
          <a:p>
            <a:pPr marL="457200" lvl="0" indent="-298450" algn="l" rtl="0">
              <a:spcBef>
                <a:spcPts val="0"/>
              </a:spcBef>
              <a:spcAft>
                <a:spcPts val="0"/>
              </a:spcAft>
              <a:buSzPts val="1100"/>
              <a:buAutoNum type="arabicPeriod"/>
            </a:pPr>
            <a:r>
              <a:rPr lang="nl-BE" sz="1100"/>
              <a:t>Activiteit in dit sneuvelmodel dient begrepen te worden als de groepering (of categorisering) van de doelen van de feitelijke vereniging, eerder dan de evenementen die de vereniging organiseert. </a:t>
            </a:r>
            <a:br>
              <a:rPr lang="nl-BE" sz="1100"/>
            </a:br>
            <a:endParaRPr sz="1100"/>
          </a:p>
          <a:p>
            <a:pPr marL="0" lvl="0" indent="0" algn="l" rtl="0">
              <a:spcBef>
                <a:spcPts val="0"/>
              </a:spcBef>
              <a:spcAft>
                <a:spcPts val="0"/>
              </a:spcAft>
              <a:buNone/>
            </a:pPr>
            <a:r>
              <a:rPr lang="nl-BE" sz="1100" b="1"/>
              <a:t>Lid</a:t>
            </a:r>
            <a:r>
              <a:rPr lang="nl-BE" sz="1100"/>
              <a:t>:</a:t>
            </a:r>
            <a:endParaRPr sz="1100"/>
          </a:p>
          <a:p>
            <a:pPr marL="457200" lvl="0" indent="-298450" algn="l" rtl="0">
              <a:lnSpc>
                <a:spcPct val="107916"/>
              </a:lnSpc>
              <a:spcBef>
                <a:spcPts val="0"/>
              </a:spcBef>
              <a:spcAft>
                <a:spcPts val="0"/>
              </a:spcAft>
              <a:buSzPts val="1100"/>
              <a:buAutoNum type="arabicPeriod"/>
            </a:pPr>
            <a:r>
              <a:rPr lang="nl-BE" sz="1100"/>
              <a:t>Brainstorm nodig over de verschillende soorten leden: werkend lid, toegetreden lid, maar ook rechtspersonen...</a:t>
            </a:r>
            <a:endParaRPr sz="1100"/>
          </a:p>
          <a:p>
            <a:pPr marL="0" lvl="0" indent="0" algn="l" rtl="0">
              <a:lnSpc>
                <a:spcPct val="107916"/>
              </a:lnSpc>
              <a:spcBef>
                <a:spcPts val="0"/>
              </a:spcBef>
              <a:spcAft>
                <a:spcPts val="0"/>
              </a:spcAft>
              <a:buNone/>
            </a:pPr>
            <a:endParaRPr sz="1100"/>
          </a:p>
          <a:p>
            <a:pPr marL="457200" lvl="0" indent="-298450" algn="l" rtl="0">
              <a:lnSpc>
                <a:spcPct val="107916"/>
              </a:lnSpc>
              <a:spcBef>
                <a:spcPts val="0"/>
              </a:spcBef>
              <a:spcAft>
                <a:spcPts val="0"/>
              </a:spcAft>
              <a:buSzPts val="1100"/>
              <a:buAutoNum type="arabicPeriod"/>
            </a:pPr>
            <a:r>
              <a:rPr lang="nl-BE" sz="1100"/>
              <a:t>(Rijks)registernummers bijhouden van alle leden is geen evidentie, zeker niet voor (jeugd)verenigingen met een groot verloop</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580"/>
        <p:cNvGrpSpPr/>
        <p:nvPr/>
      </p:nvGrpSpPr>
      <p:grpSpPr>
        <a:xfrm>
          <a:off x="0" y="0"/>
          <a:ext cx="0" cy="0"/>
          <a:chOff x="0" y="0"/>
          <a:chExt cx="0" cy="0"/>
        </a:xfrm>
      </p:grpSpPr>
      <p:sp>
        <p:nvSpPr>
          <p:cNvPr id="581" name="Google Shape;581;p83"/>
          <p:cNvSpPr/>
          <p:nvPr/>
        </p:nvSpPr>
        <p:spPr>
          <a:xfrm>
            <a:off x="573825" y="4443675"/>
            <a:ext cx="1413600" cy="503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83"/>
          <p:cNvSpPr txBox="1"/>
          <p:nvPr/>
        </p:nvSpPr>
        <p:spPr>
          <a:xfrm>
            <a:off x="4763700" y="159300"/>
            <a:ext cx="4380300" cy="4739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07916"/>
              </a:lnSpc>
              <a:spcBef>
                <a:spcPts val="0"/>
              </a:spcBef>
              <a:spcAft>
                <a:spcPts val="0"/>
              </a:spcAft>
              <a:buNone/>
            </a:pPr>
            <a:r>
              <a:rPr lang="nl-BE" sz="1100" b="1">
                <a:latin typeface="FlandersArtSans-Regular"/>
                <a:ea typeface="FlandersArtSans-Regular"/>
                <a:cs typeface="FlandersArtSans-Regular"/>
                <a:sym typeface="FlandersArtSans-Regular"/>
              </a:rPr>
              <a:t>Algemene opmerkingen</a:t>
            </a:r>
            <a:endParaRPr sz="1100" b="1">
              <a:latin typeface="FlandersArtSans-Regular"/>
              <a:ea typeface="FlandersArtSans-Regular"/>
              <a:cs typeface="FlandersArtSans-Regular"/>
              <a:sym typeface="FlandersArtSans-Regular"/>
            </a:endParaRPr>
          </a:p>
          <a:p>
            <a:pPr marL="0" lvl="0" indent="0" algn="l" rtl="0">
              <a:lnSpc>
                <a:spcPct val="107916"/>
              </a:lnSpc>
              <a:spcBef>
                <a:spcPts val="0"/>
              </a:spcBef>
              <a:spcAft>
                <a:spcPts val="0"/>
              </a:spcAft>
              <a:buNone/>
            </a:pPr>
            <a:endParaRPr sz="1100">
              <a:latin typeface="FlandersArtSans-Regular"/>
              <a:ea typeface="FlandersArtSans-Regular"/>
              <a:cs typeface="FlandersArtSans-Regular"/>
              <a:sym typeface="FlandersArtSans-Regular"/>
            </a:endParaRPr>
          </a:p>
          <a:p>
            <a:pPr marL="457200" lvl="0" indent="-298450" algn="l" rtl="0">
              <a:lnSpc>
                <a:spcPct val="107916"/>
              </a:lnSpc>
              <a:spcBef>
                <a:spcPts val="0"/>
              </a:spcBef>
              <a:spcAft>
                <a:spcPts val="0"/>
              </a:spcAft>
              <a:buSzPts val="1100"/>
              <a:buFont typeface="Noto Sans Symbols"/>
              <a:buChar char="●"/>
            </a:pPr>
            <a:r>
              <a:rPr lang="nl-BE" sz="1100">
                <a:latin typeface="FlandersArtSans-Regular"/>
                <a:ea typeface="FlandersArtSans-Regular"/>
                <a:cs typeface="FlandersArtSans-Regular"/>
                <a:sym typeface="FlandersArtSans-Regular"/>
              </a:rPr>
              <a:t>Enkel gegevens opvragen als die effectief gebruikt zullen/kunnen worden</a:t>
            </a:r>
            <a:br>
              <a:rPr lang="nl-BE" sz="1100">
                <a:latin typeface="FlandersArtSans-Regular"/>
                <a:ea typeface="FlandersArtSans-Regular"/>
                <a:cs typeface="FlandersArtSans-Regular"/>
                <a:sym typeface="FlandersArtSans-Regular"/>
              </a:rPr>
            </a:br>
            <a:endParaRPr sz="1100">
              <a:latin typeface="FlandersArtSans-Regular"/>
              <a:ea typeface="FlandersArtSans-Regular"/>
              <a:cs typeface="FlandersArtSans-Regular"/>
              <a:sym typeface="FlandersArtSans-Regular"/>
            </a:endParaRPr>
          </a:p>
          <a:p>
            <a:pPr marL="457200" lvl="0" indent="-298450" algn="l" rtl="0">
              <a:lnSpc>
                <a:spcPct val="107916"/>
              </a:lnSpc>
              <a:spcBef>
                <a:spcPts val="0"/>
              </a:spcBef>
              <a:spcAft>
                <a:spcPts val="0"/>
              </a:spcAft>
              <a:buSzPts val="1100"/>
              <a:buFont typeface="Noto Sans Symbols"/>
              <a:buChar char="●"/>
            </a:pPr>
            <a:r>
              <a:rPr lang="nl-BE" sz="1100">
                <a:latin typeface="FlandersArtSans-Regular"/>
                <a:ea typeface="FlandersArtSans-Regular"/>
                <a:cs typeface="FlandersArtSans-Regular"/>
                <a:sym typeface="FlandersArtSans-Regular"/>
              </a:rPr>
              <a:t>Verschillende CRM-systemen zijn reeds in gebruik in Vlaanderen om leden, besturen, etc. van verenigingen bij te houden. Een voldoende mate van flexibiliteit dient dus indachtig gehouden te worden voor de standaard, zodat in verdere fases een adoptie makkelijker mogelijk maakt voor de bestaande systemen. </a:t>
            </a:r>
            <a:br>
              <a:rPr lang="nl-BE" sz="1100">
                <a:latin typeface="FlandersArtSans-Regular"/>
                <a:ea typeface="FlandersArtSans-Regular"/>
                <a:cs typeface="FlandersArtSans-Regular"/>
                <a:sym typeface="FlandersArtSans-Regular"/>
              </a:rPr>
            </a:br>
            <a:endParaRPr sz="1100">
              <a:latin typeface="FlandersArtSans-Regular"/>
              <a:ea typeface="FlandersArtSans-Regular"/>
              <a:cs typeface="FlandersArtSans-Regular"/>
              <a:sym typeface="FlandersArtSans-Regular"/>
            </a:endParaRPr>
          </a:p>
          <a:p>
            <a:pPr marL="457200" lvl="0" indent="-298450" algn="l" rtl="0">
              <a:lnSpc>
                <a:spcPct val="107916"/>
              </a:lnSpc>
              <a:spcBef>
                <a:spcPts val="0"/>
              </a:spcBef>
              <a:spcAft>
                <a:spcPts val="0"/>
              </a:spcAft>
              <a:buSzPts val="1100"/>
              <a:buFont typeface="Noto Sans Symbols"/>
              <a:buChar char="●"/>
            </a:pPr>
            <a:r>
              <a:rPr lang="nl-BE" sz="1100">
                <a:latin typeface="FlandersArtSans-Regular"/>
                <a:ea typeface="FlandersArtSans-Regular"/>
                <a:cs typeface="FlandersArtSans-Regular"/>
                <a:sym typeface="FlandersArtSans-Regular"/>
              </a:rPr>
              <a:t>Beheersverenigingen bestaan, met als voornaamste bestaansreden infrastructuur makkelijk te delen of uit te lenen aan feitelijke verenigingen. </a:t>
            </a:r>
            <a:br>
              <a:rPr lang="nl-BE" sz="1100">
                <a:latin typeface="FlandersArtSans-Regular"/>
                <a:ea typeface="FlandersArtSans-Regular"/>
                <a:cs typeface="FlandersArtSans-Regular"/>
                <a:sym typeface="FlandersArtSans-Regular"/>
              </a:rPr>
            </a:br>
            <a:endParaRPr sz="1100">
              <a:latin typeface="FlandersArtSans-Regular"/>
              <a:ea typeface="FlandersArtSans-Regular"/>
              <a:cs typeface="FlandersArtSans-Regular"/>
              <a:sym typeface="FlandersArtSans-Regular"/>
            </a:endParaRPr>
          </a:p>
          <a:p>
            <a:pPr marL="457200" lvl="0" indent="-298450" algn="l" rtl="0">
              <a:lnSpc>
                <a:spcPct val="107916"/>
              </a:lnSpc>
              <a:spcBef>
                <a:spcPts val="0"/>
              </a:spcBef>
              <a:spcAft>
                <a:spcPts val="0"/>
              </a:spcAft>
              <a:buSzPts val="1100"/>
              <a:buFont typeface="Noto Sans Symbols"/>
              <a:buChar char="●"/>
            </a:pPr>
            <a:r>
              <a:rPr lang="nl-BE" sz="1100">
                <a:latin typeface="FlandersArtSans-Regular"/>
                <a:ea typeface="FlandersArtSans-Regular"/>
                <a:cs typeface="FlandersArtSans-Regular"/>
                <a:sym typeface="FlandersArtSans-Regular"/>
              </a:rPr>
              <a:t>De mogelijkheid om een historiek bij te houden van verleden subsidies, uitgetreden leden zou mooi meegenomen zijn. Dit kunnen we eventueel modelleren als ‘status’ van een lid, of een subsidie. </a:t>
            </a:r>
            <a:br>
              <a:rPr lang="nl-BE" sz="1100">
                <a:latin typeface="FlandersArtSans-Regular"/>
                <a:ea typeface="FlandersArtSans-Regular"/>
                <a:cs typeface="FlandersArtSans-Regular"/>
                <a:sym typeface="FlandersArtSans-Regular"/>
              </a:rPr>
            </a:br>
            <a:endParaRPr sz="1100">
              <a:latin typeface="FlandersArtSans-Regular"/>
              <a:ea typeface="FlandersArtSans-Regular"/>
              <a:cs typeface="FlandersArtSans-Regular"/>
              <a:sym typeface="FlandersArtSans-Regular"/>
            </a:endParaRPr>
          </a:p>
          <a:p>
            <a:pPr marL="457200" lvl="0" indent="-298450" algn="l" rtl="0">
              <a:lnSpc>
                <a:spcPct val="107916"/>
              </a:lnSpc>
              <a:spcBef>
                <a:spcPts val="0"/>
              </a:spcBef>
              <a:spcAft>
                <a:spcPts val="800"/>
              </a:spcAft>
              <a:buSzPts val="1100"/>
              <a:buFont typeface="Noto Sans Symbols"/>
              <a:buChar char="●"/>
            </a:pPr>
            <a:r>
              <a:rPr lang="nl-BE" sz="1100">
                <a:latin typeface="FlandersArtSans-Regular"/>
                <a:ea typeface="FlandersArtSans-Regular"/>
                <a:cs typeface="FlandersArtSans-Regular"/>
                <a:sym typeface="FlandersArtSans-Regular"/>
              </a:rPr>
              <a:t>Het kan nuttig of relevant zijn om infrastructuur bij te houden en als concept toe te voegen, zo wordt bepaalde informatie over een gebouw of locatie consistent bijgehouden en uitgewisseld of gedeeld worden met meerdere verenigingen.</a:t>
            </a:r>
            <a:endParaRPr/>
          </a:p>
        </p:txBody>
      </p:sp>
      <p:sp>
        <p:nvSpPr>
          <p:cNvPr id="583" name="Google Shape;583;p83"/>
          <p:cNvSpPr txBox="1">
            <a:spLocks noGrp="1"/>
          </p:cNvSpPr>
          <p:nvPr>
            <p:ph type="title"/>
          </p:nvPr>
        </p:nvSpPr>
        <p:spPr>
          <a:xfrm>
            <a:off x="457800" y="33600"/>
            <a:ext cx="7416000"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sz="2400" b="1">
                <a:latin typeface="Arial"/>
                <a:ea typeface="Arial"/>
                <a:cs typeface="Arial"/>
                <a:sym typeface="Arial"/>
              </a:rPr>
              <a:t>Volledige sneuvelmodel</a:t>
            </a:r>
            <a:endParaRPr sz="2400" b="1">
              <a:latin typeface="Arial"/>
              <a:ea typeface="Arial"/>
              <a:cs typeface="Arial"/>
              <a:sym typeface="Arial"/>
            </a:endParaRPr>
          </a:p>
          <a:p>
            <a:pPr marL="0" lvl="0" indent="0" algn="l" rtl="0">
              <a:spcBef>
                <a:spcPts val="0"/>
              </a:spcBef>
              <a:spcAft>
                <a:spcPts val="0"/>
              </a:spcAft>
              <a:buNone/>
            </a:pPr>
            <a:r>
              <a:rPr lang="nl-BE" sz="2400" b="1">
                <a:latin typeface="Arial"/>
                <a:ea typeface="Arial"/>
                <a:cs typeface="Arial"/>
                <a:sym typeface="Arial"/>
              </a:rPr>
              <a:t>en belangrijkste </a:t>
            </a:r>
            <a:br>
              <a:rPr lang="nl-BE" sz="2400" b="1">
                <a:latin typeface="Arial"/>
                <a:ea typeface="Arial"/>
                <a:cs typeface="Arial"/>
                <a:sym typeface="Arial"/>
              </a:rPr>
            </a:br>
            <a:r>
              <a:rPr lang="nl-BE" sz="2400" b="1">
                <a:latin typeface="Arial"/>
                <a:ea typeface="Arial"/>
                <a:cs typeface="Arial"/>
                <a:sym typeface="Arial"/>
              </a:rPr>
              <a:t>opmerkingen uit vorige</a:t>
            </a:r>
            <a:endParaRPr sz="2400" b="1">
              <a:latin typeface="Arial"/>
              <a:ea typeface="Arial"/>
              <a:cs typeface="Arial"/>
              <a:sym typeface="Arial"/>
            </a:endParaRPr>
          </a:p>
          <a:p>
            <a:pPr marL="0" lvl="0" indent="0" algn="l" rtl="0">
              <a:spcBef>
                <a:spcPts val="0"/>
              </a:spcBef>
              <a:spcAft>
                <a:spcPts val="0"/>
              </a:spcAft>
              <a:buNone/>
            </a:pPr>
            <a:r>
              <a:rPr lang="nl-BE" sz="2400" b="1">
                <a:latin typeface="Arial"/>
                <a:ea typeface="Arial"/>
                <a:cs typeface="Arial"/>
                <a:sym typeface="Arial"/>
              </a:rPr>
              <a:t>werkgroep</a:t>
            </a:r>
            <a:endParaRPr sz="2400" b="1">
              <a:latin typeface="Arial"/>
              <a:ea typeface="Arial"/>
              <a:cs typeface="Arial"/>
              <a:sym typeface="Arial"/>
            </a:endParaRPr>
          </a:p>
        </p:txBody>
      </p:sp>
      <p:grpSp>
        <p:nvGrpSpPr>
          <p:cNvPr id="584" name="Google Shape;584;p83"/>
          <p:cNvGrpSpPr/>
          <p:nvPr/>
        </p:nvGrpSpPr>
        <p:grpSpPr>
          <a:xfrm>
            <a:off x="327164" y="1899886"/>
            <a:ext cx="4244826" cy="2276504"/>
            <a:chOff x="4447363" y="-7"/>
            <a:chExt cx="4696643" cy="2703044"/>
          </a:xfrm>
        </p:grpSpPr>
        <p:grpSp>
          <p:nvGrpSpPr>
            <p:cNvPr id="585" name="Google Shape;585;p83"/>
            <p:cNvGrpSpPr/>
            <p:nvPr/>
          </p:nvGrpSpPr>
          <p:grpSpPr>
            <a:xfrm>
              <a:off x="4447363" y="1038792"/>
              <a:ext cx="1557541" cy="730491"/>
              <a:chOff x="1217350" y="2817775"/>
              <a:chExt cx="2716800" cy="1048200"/>
            </a:xfrm>
          </p:grpSpPr>
          <p:sp>
            <p:nvSpPr>
              <p:cNvPr id="586" name="Google Shape;586;p8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700"/>
              </a:p>
            </p:txBody>
          </p:sp>
          <p:sp>
            <p:nvSpPr>
              <p:cNvPr id="587" name="Google Shape;587;p8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700">
                    <a:solidFill>
                      <a:srgbClr val="FFFFFF"/>
                    </a:solidFill>
                  </a:rPr>
                  <a:t>FeitelijkeVereniging</a:t>
                </a:r>
                <a:endParaRPr sz="700">
                  <a:solidFill>
                    <a:srgbClr val="FFFFFF"/>
                  </a:solidFill>
                </a:endParaRPr>
              </a:p>
            </p:txBody>
          </p:sp>
        </p:grpSp>
        <p:grpSp>
          <p:nvGrpSpPr>
            <p:cNvPr id="588" name="Google Shape;588;p83"/>
            <p:cNvGrpSpPr/>
            <p:nvPr/>
          </p:nvGrpSpPr>
          <p:grpSpPr>
            <a:xfrm>
              <a:off x="6176015" y="-7"/>
              <a:ext cx="1557541" cy="730491"/>
              <a:chOff x="1217350" y="2817775"/>
              <a:chExt cx="2716800" cy="1048200"/>
            </a:xfrm>
          </p:grpSpPr>
          <p:sp>
            <p:nvSpPr>
              <p:cNvPr id="589" name="Google Shape;589;p8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100"/>
                </a:br>
                <a:br>
                  <a:rPr lang="nl-BE" sz="100"/>
                </a:br>
                <a:br>
                  <a:rPr lang="nl-BE" sz="100"/>
                </a:br>
                <a:br>
                  <a:rPr lang="nl-BE"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700"/>
              </a:p>
            </p:txBody>
          </p:sp>
          <p:sp>
            <p:nvSpPr>
              <p:cNvPr id="590" name="Google Shape;590;p8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700">
                    <a:solidFill>
                      <a:srgbClr val="FFFFFF"/>
                    </a:solidFill>
                  </a:rPr>
                  <a:t>PubliekeDienstverlening</a:t>
                </a:r>
                <a:endParaRPr sz="700">
                  <a:solidFill>
                    <a:srgbClr val="FFFFFF"/>
                  </a:solidFill>
                </a:endParaRPr>
              </a:p>
            </p:txBody>
          </p:sp>
        </p:grpSp>
        <p:grpSp>
          <p:nvGrpSpPr>
            <p:cNvPr id="591" name="Google Shape;591;p83"/>
            <p:cNvGrpSpPr/>
            <p:nvPr/>
          </p:nvGrpSpPr>
          <p:grpSpPr>
            <a:xfrm>
              <a:off x="7948343" y="-7"/>
              <a:ext cx="1195664" cy="730491"/>
              <a:chOff x="1217350" y="2817775"/>
              <a:chExt cx="2716800" cy="1048200"/>
            </a:xfrm>
          </p:grpSpPr>
          <p:sp>
            <p:nvSpPr>
              <p:cNvPr id="592" name="Google Shape;592;p8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100"/>
                </a:br>
                <a:br>
                  <a:rPr lang="nl-BE" sz="100"/>
                </a:br>
                <a:br>
                  <a:rPr lang="nl-BE" sz="100"/>
                </a:br>
                <a:br>
                  <a:rPr lang="nl-BE"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700"/>
              </a:p>
            </p:txBody>
          </p:sp>
          <p:sp>
            <p:nvSpPr>
              <p:cNvPr id="593" name="Google Shape;593;p8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700">
                    <a:solidFill>
                      <a:srgbClr val="FFFFFF"/>
                    </a:solidFill>
                  </a:rPr>
                  <a:t>PubliekeOrganisatie</a:t>
                </a:r>
                <a:endParaRPr sz="700">
                  <a:solidFill>
                    <a:srgbClr val="FFFFFF"/>
                  </a:solidFill>
                </a:endParaRPr>
              </a:p>
            </p:txBody>
          </p:sp>
        </p:grpSp>
        <p:grpSp>
          <p:nvGrpSpPr>
            <p:cNvPr id="594" name="Google Shape;594;p83"/>
            <p:cNvGrpSpPr/>
            <p:nvPr/>
          </p:nvGrpSpPr>
          <p:grpSpPr>
            <a:xfrm>
              <a:off x="6176022" y="1038591"/>
              <a:ext cx="1557541" cy="730491"/>
              <a:chOff x="1217350" y="2817775"/>
              <a:chExt cx="2716800" cy="1048200"/>
            </a:xfrm>
          </p:grpSpPr>
          <p:sp>
            <p:nvSpPr>
              <p:cNvPr id="595" name="Google Shape;595;p8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sz="700"/>
              </a:p>
            </p:txBody>
          </p:sp>
          <p:sp>
            <p:nvSpPr>
              <p:cNvPr id="596" name="Google Shape;596;p8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700">
                    <a:solidFill>
                      <a:srgbClr val="FFFFFF"/>
                    </a:solidFill>
                  </a:rPr>
                  <a:t>Activiteit</a:t>
                </a:r>
                <a:endParaRPr sz="700">
                  <a:solidFill>
                    <a:srgbClr val="FFFFFF"/>
                  </a:solidFill>
                </a:endParaRPr>
              </a:p>
            </p:txBody>
          </p:sp>
        </p:grpSp>
        <p:grpSp>
          <p:nvGrpSpPr>
            <p:cNvPr id="597" name="Google Shape;597;p83"/>
            <p:cNvGrpSpPr/>
            <p:nvPr/>
          </p:nvGrpSpPr>
          <p:grpSpPr>
            <a:xfrm>
              <a:off x="7948337" y="1038591"/>
              <a:ext cx="1195664" cy="730491"/>
              <a:chOff x="1217350" y="2817775"/>
              <a:chExt cx="2716800" cy="1048200"/>
            </a:xfrm>
          </p:grpSpPr>
          <p:sp>
            <p:nvSpPr>
              <p:cNvPr id="598" name="Google Shape;598;p8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sz="700"/>
              </a:p>
            </p:txBody>
          </p:sp>
          <p:sp>
            <p:nvSpPr>
              <p:cNvPr id="599" name="Google Shape;599;p8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700">
                    <a:solidFill>
                      <a:srgbClr val="FFFFFF"/>
                    </a:solidFill>
                  </a:rPr>
                  <a:t>Erkenning</a:t>
                </a:r>
                <a:endParaRPr sz="700">
                  <a:solidFill>
                    <a:srgbClr val="FFFFFF"/>
                  </a:solidFill>
                </a:endParaRPr>
              </a:p>
            </p:txBody>
          </p:sp>
        </p:grpSp>
        <p:cxnSp>
          <p:nvCxnSpPr>
            <p:cNvPr id="600" name="Google Shape;600;p83"/>
            <p:cNvCxnSpPr>
              <a:stCxn id="595" idx="3"/>
              <a:endCxn id="598" idx="1"/>
            </p:cNvCxnSpPr>
            <p:nvPr/>
          </p:nvCxnSpPr>
          <p:spPr>
            <a:xfrm>
              <a:off x="7733564" y="1403837"/>
              <a:ext cx="214800" cy="600"/>
            </a:xfrm>
            <a:prstGeom prst="bentConnector3">
              <a:avLst>
                <a:gd name="adj1" fmla="val 49994"/>
              </a:avLst>
            </a:prstGeom>
            <a:noFill/>
            <a:ln w="9525" cap="flat" cmpd="sng">
              <a:solidFill>
                <a:schemeClr val="dk2"/>
              </a:solidFill>
              <a:prstDash val="dash"/>
              <a:round/>
              <a:headEnd type="none" w="med" len="med"/>
              <a:tailEnd type="none" w="med" len="med"/>
            </a:ln>
          </p:spPr>
        </p:cxnSp>
        <p:cxnSp>
          <p:nvCxnSpPr>
            <p:cNvPr id="601" name="Google Shape;601;p83"/>
            <p:cNvCxnSpPr>
              <a:stCxn id="592" idx="2"/>
              <a:endCxn id="599" idx="0"/>
            </p:cNvCxnSpPr>
            <p:nvPr/>
          </p:nvCxnSpPr>
          <p:spPr>
            <a:xfrm rot="-5400000" flipH="1">
              <a:off x="8392425" y="884233"/>
              <a:ext cx="308100" cy="600"/>
            </a:xfrm>
            <a:prstGeom prst="bentConnector3">
              <a:avLst>
                <a:gd name="adj1" fmla="val 50001"/>
              </a:avLst>
            </a:prstGeom>
            <a:noFill/>
            <a:ln w="9525" cap="flat" cmpd="sng">
              <a:solidFill>
                <a:schemeClr val="dk2"/>
              </a:solidFill>
              <a:prstDash val="dash"/>
              <a:round/>
              <a:headEnd type="none" w="med" len="med"/>
              <a:tailEnd type="none" w="med" len="med"/>
            </a:ln>
          </p:spPr>
        </p:cxnSp>
        <p:cxnSp>
          <p:nvCxnSpPr>
            <p:cNvPr id="602" name="Google Shape;602;p83"/>
            <p:cNvCxnSpPr>
              <a:stCxn id="589" idx="3"/>
              <a:endCxn id="592" idx="1"/>
            </p:cNvCxnSpPr>
            <p:nvPr/>
          </p:nvCxnSpPr>
          <p:spPr>
            <a:xfrm>
              <a:off x="7733557" y="365238"/>
              <a:ext cx="214800" cy="600"/>
            </a:xfrm>
            <a:prstGeom prst="bentConnector3">
              <a:avLst>
                <a:gd name="adj1" fmla="val 49997"/>
              </a:avLst>
            </a:prstGeom>
            <a:noFill/>
            <a:ln w="9525" cap="flat" cmpd="sng">
              <a:solidFill>
                <a:schemeClr val="dk2"/>
              </a:solidFill>
              <a:prstDash val="dash"/>
              <a:round/>
              <a:headEnd type="none" w="med" len="med"/>
              <a:tailEnd type="none" w="med" len="med"/>
            </a:ln>
          </p:spPr>
        </p:cxnSp>
        <p:cxnSp>
          <p:nvCxnSpPr>
            <p:cNvPr id="603" name="Google Shape;603;p83"/>
            <p:cNvCxnSpPr>
              <a:stCxn id="586" idx="3"/>
              <a:endCxn id="595" idx="1"/>
            </p:cNvCxnSpPr>
            <p:nvPr/>
          </p:nvCxnSpPr>
          <p:spPr>
            <a:xfrm>
              <a:off x="6004905" y="1404037"/>
              <a:ext cx="171000" cy="600"/>
            </a:xfrm>
            <a:prstGeom prst="bentConnector3">
              <a:avLst>
                <a:gd name="adj1" fmla="val 50034"/>
              </a:avLst>
            </a:prstGeom>
            <a:noFill/>
            <a:ln w="9525" cap="flat" cmpd="sng">
              <a:solidFill>
                <a:schemeClr val="dk2"/>
              </a:solidFill>
              <a:prstDash val="dash"/>
              <a:round/>
              <a:headEnd type="none" w="med" len="med"/>
              <a:tailEnd type="none" w="med" len="med"/>
            </a:ln>
          </p:spPr>
        </p:cxnSp>
        <p:cxnSp>
          <p:nvCxnSpPr>
            <p:cNvPr id="604" name="Google Shape;604;p83"/>
            <p:cNvCxnSpPr>
              <a:stCxn id="596" idx="0"/>
            </p:cNvCxnSpPr>
            <p:nvPr/>
          </p:nvCxnSpPr>
          <p:spPr>
            <a:xfrm rot="10800000" flipH="1">
              <a:off x="6954793" y="725691"/>
              <a:ext cx="997800" cy="312900"/>
            </a:xfrm>
            <a:prstGeom prst="straightConnector1">
              <a:avLst/>
            </a:prstGeom>
            <a:noFill/>
            <a:ln w="9525" cap="flat" cmpd="sng">
              <a:solidFill>
                <a:schemeClr val="dk2"/>
              </a:solidFill>
              <a:prstDash val="dash"/>
              <a:round/>
              <a:headEnd type="none" w="med" len="med"/>
              <a:tailEnd type="none" w="med" len="med"/>
            </a:ln>
          </p:spPr>
        </p:cxnSp>
        <p:grpSp>
          <p:nvGrpSpPr>
            <p:cNvPr id="605" name="Google Shape;605;p83"/>
            <p:cNvGrpSpPr/>
            <p:nvPr/>
          </p:nvGrpSpPr>
          <p:grpSpPr>
            <a:xfrm>
              <a:off x="4447363" y="1972546"/>
              <a:ext cx="1557541" cy="730491"/>
              <a:chOff x="1217350" y="2817775"/>
              <a:chExt cx="2716800" cy="1048200"/>
            </a:xfrm>
          </p:grpSpPr>
          <p:sp>
            <p:nvSpPr>
              <p:cNvPr id="606" name="Google Shape;606;p8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100"/>
                </a:br>
                <a:br>
                  <a:rPr lang="nl-BE" sz="100"/>
                </a:br>
                <a:br>
                  <a:rPr lang="nl-BE" sz="100"/>
                </a:br>
                <a:br>
                  <a:rPr lang="nl-BE"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700"/>
              </a:p>
            </p:txBody>
          </p:sp>
          <p:sp>
            <p:nvSpPr>
              <p:cNvPr id="607" name="Google Shape;607;p8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700">
                    <a:solidFill>
                      <a:srgbClr val="FFFFFF"/>
                    </a:solidFill>
                  </a:rPr>
                  <a:t>Lid</a:t>
                </a:r>
                <a:endParaRPr sz="700">
                  <a:solidFill>
                    <a:srgbClr val="FFFFFF"/>
                  </a:solidFill>
                </a:endParaRPr>
              </a:p>
            </p:txBody>
          </p:sp>
        </p:grpSp>
        <p:cxnSp>
          <p:nvCxnSpPr>
            <p:cNvPr id="608" name="Google Shape;608;p83"/>
            <p:cNvCxnSpPr>
              <a:stCxn id="586" idx="2"/>
              <a:endCxn id="607" idx="0"/>
            </p:cNvCxnSpPr>
            <p:nvPr/>
          </p:nvCxnSpPr>
          <p:spPr>
            <a:xfrm>
              <a:off x="5226134" y="1769282"/>
              <a:ext cx="0" cy="203400"/>
            </a:xfrm>
            <a:prstGeom prst="straightConnector1">
              <a:avLst/>
            </a:prstGeom>
            <a:noFill/>
            <a:ln w="9525" cap="flat" cmpd="sng">
              <a:solidFill>
                <a:schemeClr val="dk2"/>
              </a:solidFill>
              <a:prstDash val="dash"/>
              <a:round/>
              <a:headEnd type="none" w="med" len="med"/>
              <a:tailEnd type="none" w="med" len="med"/>
            </a:ln>
          </p:spPr>
        </p:cxnSp>
        <p:cxnSp>
          <p:nvCxnSpPr>
            <p:cNvPr id="609" name="Google Shape;609;p83"/>
            <p:cNvCxnSpPr>
              <a:endCxn id="589" idx="1"/>
            </p:cNvCxnSpPr>
            <p:nvPr/>
          </p:nvCxnSpPr>
          <p:spPr>
            <a:xfrm rot="-5400000">
              <a:off x="5636915" y="538038"/>
              <a:ext cx="711900" cy="366300"/>
            </a:xfrm>
            <a:prstGeom prst="bentConnector2">
              <a:avLst/>
            </a:prstGeom>
            <a:noFill/>
            <a:ln w="9525" cap="flat" cmpd="sng">
              <a:solidFill>
                <a:schemeClr val="dk2"/>
              </a:solidFill>
              <a:prstDash val="dash"/>
              <a:round/>
              <a:headEnd type="none" w="med" len="med"/>
              <a:tailEnd type="none" w="med" len="med"/>
            </a:ln>
          </p:spPr>
        </p:cxnSp>
        <p:grpSp>
          <p:nvGrpSpPr>
            <p:cNvPr id="610" name="Google Shape;610;p83"/>
            <p:cNvGrpSpPr/>
            <p:nvPr/>
          </p:nvGrpSpPr>
          <p:grpSpPr>
            <a:xfrm>
              <a:off x="4447711" y="-7"/>
              <a:ext cx="1233427" cy="730491"/>
              <a:chOff x="1217350" y="2817775"/>
              <a:chExt cx="2716800" cy="1048200"/>
            </a:xfrm>
          </p:grpSpPr>
          <p:sp>
            <p:nvSpPr>
              <p:cNvPr id="611" name="Google Shape;611;p8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sz="700"/>
              </a:p>
            </p:txBody>
          </p:sp>
          <p:sp>
            <p:nvSpPr>
              <p:cNvPr id="612" name="Google Shape;612;p8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600">
                    <a:solidFill>
                      <a:srgbClr val="FFFFFF"/>
                    </a:solidFill>
                  </a:rPr>
                  <a:t>Samenwerkingsverband</a:t>
                </a:r>
                <a:endParaRPr sz="500">
                  <a:solidFill>
                    <a:srgbClr val="FFFFFF"/>
                  </a:solidFill>
                </a:endParaRPr>
              </a:p>
            </p:txBody>
          </p:sp>
        </p:grpSp>
        <p:cxnSp>
          <p:nvCxnSpPr>
            <p:cNvPr id="613" name="Google Shape;613;p83"/>
            <p:cNvCxnSpPr>
              <a:endCxn id="611" idx="2"/>
            </p:cNvCxnSpPr>
            <p:nvPr/>
          </p:nvCxnSpPr>
          <p:spPr>
            <a:xfrm rot="10800000">
              <a:off x="5064424" y="730483"/>
              <a:ext cx="3000" cy="316800"/>
            </a:xfrm>
            <a:prstGeom prst="straightConnector1">
              <a:avLst/>
            </a:prstGeom>
            <a:noFill/>
            <a:ln w="9525" cap="flat" cmpd="sng">
              <a:solidFill>
                <a:schemeClr val="dk2"/>
              </a:solidFill>
              <a:prstDash val="dash"/>
              <a:round/>
              <a:headEnd type="none" w="med" len="med"/>
              <a:tailEnd type="none" w="med" len="med"/>
            </a:ln>
          </p:spPr>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84"/>
          <p:cNvSpPr txBox="1">
            <a:spLocks noGrp="1"/>
          </p:cNvSpPr>
          <p:nvPr>
            <p:ph type="title"/>
          </p:nvPr>
        </p:nvSpPr>
        <p:spPr>
          <a:xfrm>
            <a:off x="457800" y="33600"/>
            <a:ext cx="8548200"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sz="2400" b="1">
                <a:latin typeface="Arial"/>
                <a:ea typeface="Arial"/>
                <a:cs typeface="Arial"/>
                <a:sym typeface="Arial"/>
              </a:rPr>
              <a:t>Vergelijking bestaande standaarden - Onder welk bestaand OSLO concept past een feitelijke vereniging?</a:t>
            </a:r>
            <a:endParaRPr sz="2400" b="1">
              <a:latin typeface="Arial"/>
              <a:ea typeface="Arial"/>
              <a:cs typeface="Arial"/>
              <a:sym typeface="Arial"/>
            </a:endParaRPr>
          </a:p>
          <a:p>
            <a:pPr marL="0" lvl="0" indent="0" algn="l" rtl="0">
              <a:spcBef>
                <a:spcPts val="0"/>
              </a:spcBef>
              <a:spcAft>
                <a:spcPts val="0"/>
              </a:spcAft>
              <a:buNone/>
            </a:pPr>
            <a:endParaRPr sz="2400" b="1">
              <a:latin typeface="Arial"/>
              <a:ea typeface="Arial"/>
              <a:cs typeface="Arial"/>
              <a:sym typeface="Arial"/>
            </a:endParaRPr>
          </a:p>
        </p:txBody>
      </p:sp>
      <p:sp>
        <p:nvSpPr>
          <p:cNvPr id="619" name="Google Shape;619;p84"/>
          <p:cNvSpPr/>
          <p:nvPr/>
        </p:nvSpPr>
        <p:spPr>
          <a:xfrm>
            <a:off x="573825" y="4377075"/>
            <a:ext cx="1413600" cy="581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84"/>
          <p:cNvSpPr txBox="1"/>
          <p:nvPr/>
        </p:nvSpPr>
        <p:spPr>
          <a:xfrm>
            <a:off x="457800" y="1241075"/>
            <a:ext cx="3439800" cy="2544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457200" lvl="0" indent="-311150" algn="l" rtl="0">
              <a:lnSpc>
                <a:spcPct val="107916"/>
              </a:lnSpc>
              <a:spcBef>
                <a:spcPts val="0"/>
              </a:spcBef>
              <a:spcAft>
                <a:spcPts val="0"/>
              </a:spcAft>
              <a:buSzPts val="1300"/>
              <a:buChar char="●"/>
            </a:pPr>
            <a:r>
              <a:rPr lang="nl-BE" sz="1300"/>
              <a:t>De voorkeur van het publiek ging uit naar een apart concept onder de noemer “organisatie”.</a:t>
            </a:r>
            <a:br>
              <a:rPr lang="nl-BE" sz="1300"/>
            </a:br>
            <a:endParaRPr sz="1300"/>
          </a:p>
          <a:p>
            <a:pPr marL="457200" lvl="0" indent="-311150" algn="l" rtl="0">
              <a:lnSpc>
                <a:spcPct val="107916"/>
              </a:lnSpc>
              <a:spcBef>
                <a:spcPts val="0"/>
              </a:spcBef>
              <a:spcAft>
                <a:spcPts val="0"/>
              </a:spcAft>
              <a:buSzPts val="1300"/>
              <a:buChar char="●"/>
            </a:pPr>
            <a:r>
              <a:rPr lang="nl-BE" sz="1300"/>
              <a:t>Er werd wel aangegeven om na te gaan wat men verstaat onder ‘Formele Organisatie’</a:t>
            </a:r>
            <a:br>
              <a:rPr lang="nl-BE" sz="1300"/>
            </a:br>
            <a:endParaRPr sz="1300"/>
          </a:p>
          <a:p>
            <a:pPr marL="457200" lvl="0" indent="-311150" algn="l" rtl="0">
              <a:lnSpc>
                <a:spcPct val="107916"/>
              </a:lnSpc>
              <a:spcBef>
                <a:spcPts val="0"/>
              </a:spcBef>
              <a:spcAft>
                <a:spcPts val="0"/>
              </a:spcAft>
              <a:buSzPts val="1300"/>
              <a:buChar char="●"/>
            </a:pPr>
            <a:r>
              <a:rPr lang="nl-BE" sz="1300"/>
              <a:t>Vanuit OSLO Organisatie werd aangegeven dat deze definities afkomstig zijn van </a:t>
            </a:r>
            <a:r>
              <a:rPr lang="nl-BE" sz="1300" b="1"/>
              <a:t>W3C</a:t>
            </a:r>
            <a:r>
              <a:rPr lang="nl-BE" sz="1300"/>
              <a:t>.</a:t>
            </a:r>
            <a:endParaRPr sz="1300"/>
          </a:p>
        </p:txBody>
      </p:sp>
      <p:pic>
        <p:nvPicPr>
          <p:cNvPr id="621" name="Google Shape;621;p84"/>
          <p:cNvPicPr preferRelativeResize="0"/>
          <p:nvPr/>
        </p:nvPicPr>
        <p:blipFill>
          <a:blip r:embed="rId3">
            <a:alphaModFix/>
          </a:blip>
          <a:stretch>
            <a:fillRect/>
          </a:stretch>
        </p:blipFill>
        <p:spPr>
          <a:xfrm>
            <a:off x="4174025" y="1041175"/>
            <a:ext cx="4614751" cy="3510275"/>
          </a:xfrm>
          <a:prstGeom prst="rect">
            <a:avLst/>
          </a:prstGeom>
          <a:noFill/>
          <a:ln>
            <a:noFill/>
          </a:ln>
        </p:spPr>
      </p:pic>
      <p:pic>
        <p:nvPicPr>
          <p:cNvPr id="622" name="Google Shape;622;p84"/>
          <p:cNvPicPr preferRelativeResize="0"/>
          <p:nvPr/>
        </p:nvPicPr>
        <p:blipFill>
          <a:blip r:embed="rId4">
            <a:alphaModFix/>
          </a:blip>
          <a:stretch>
            <a:fillRect/>
          </a:stretch>
        </p:blipFill>
        <p:spPr>
          <a:xfrm>
            <a:off x="573834" y="4212251"/>
            <a:ext cx="7511189" cy="837000"/>
          </a:xfrm>
          <a:prstGeom prst="rect">
            <a:avLst/>
          </a:prstGeom>
          <a:noFill/>
          <a:ln>
            <a:noFill/>
          </a:ln>
        </p:spPr>
      </p:pic>
      <p:pic>
        <p:nvPicPr>
          <p:cNvPr id="623" name="Google Shape;623;p84"/>
          <p:cNvPicPr preferRelativeResize="0"/>
          <p:nvPr/>
        </p:nvPicPr>
        <p:blipFill>
          <a:blip r:embed="rId5">
            <a:alphaModFix/>
          </a:blip>
          <a:stretch>
            <a:fillRect/>
          </a:stretch>
        </p:blipFill>
        <p:spPr>
          <a:xfrm>
            <a:off x="573825" y="3702373"/>
            <a:ext cx="1102075" cy="453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8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a:t>Hoe ziet de planning eruit?</a:t>
            </a:r>
            <a:endParaRPr sz="3200" b="1"/>
          </a:p>
          <a:p>
            <a:pPr marL="0" marR="0" lvl="0" indent="0" algn="l" rtl="0">
              <a:lnSpc>
                <a:spcPct val="100000"/>
              </a:lnSpc>
              <a:spcBef>
                <a:spcPts val="0"/>
              </a:spcBef>
              <a:spcAft>
                <a:spcPts val="0"/>
              </a:spcAft>
              <a:buNone/>
            </a:pPr>
            <a:r>
              <a:rPr lang="nl-BE" sz="2500" b="1" i="1">
                <a:solidFill>
                  <a:schemeClr val="dk1"/>
                </a:solidFill>
              </a:rPr>
              <a:t>OSLO-traject</a:t>
            </a:r>
            <a:endParaRPr sz="2500" b="1" i="1">
              <a:solidFill>
                <a:schemeClr val="dk1"/>
              </a:solidFill>
            </a:endParaRPr>
          </a:p>
        </p:txBody>
      </p:sp>
      <p:sp>
        <p:nvSpPr>
          <p:cNvPr id="629" name="Google Shape;629;p85"/>
          <p:cNvSpPr/>
          <p:nvPr/>
        </p:nvSpPr>
        <p:spPr>
          <a:xfrm>
            <a:off x="849830" y="3400678"/>
            <a:ext cx="1271400" cy="323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0" name="Google Shape;630;p85"/>
          <p:cNvSpPr txBox="1"/>
          <p:nvPr/>
        </p:nvSpPr>
        <p:spPr>
          <a:xfrm>
            <a:off x="745175" y="1385625"/>
            <a:ext cx="7483800" cy="6150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SzPts val="1300"/>
              <a:buChar char="●"/>
            </a:pPr>
            <a:r>
              <a:rPr lang="nl-BE" sz="1300"/>
              <a:t>Startdatum: 20 april 2021</a:t>
            </a:r>
            <a:endParaRPr sz="1300"/>
          </a:p>
          <a:p>
            <a:pPr marL="457200" lvl="0" indent="-311150" algn="l" rtl="0">
              <a:lnSpc>
                <a:spcPct val="115000"/>
              </a:lnSpc>
              <a:spcBef>
                <a:spcPts val="0"/>
              </a:spcBef>
              <a:spcAft>
                <a:spcPts val="0"/>
              </a:spcAft>
              <a:buSzPts val="1300"/>
              <a:buChar char="●"/>
            </a:pPr>
            <a:r>
              <a:rPr lang="nl-BE" sz="1300"/>
              <a:t>Duur: 9 maanden</a:t>
            </a:r>
            <a:endParaRPr sz="1300"/>
          </a:p>
        </p:txBody>
      </p:sp>
      <p:grpSp>
        <p:nvGrpSpPr>
          <p:cNvPr id="631" name="Google Shape;631;p85"/>
          <p:cNvGrpSpPr/>
          <p:nvPr/>
        </p:nvGrpSpPr>
        <p:grpSpPr>
          <a:xfrm>
            <a:off x="7668772" y="2295491"/>
            <a:ext cx="1474927" cy="1530490"/>
            <a:chOff x="3048000" y="2295578"/>
            <a:chExt cx="1524000" cy="2847953"/>
          </a:xfrm>
        </p:grpSpPr>
        <p:grpSp>
          <p:nvGrpSpPr>
            <p:cNvPr id="632" name="Google Shape;632;p85"/>
            <p:cNvGrpSpPr/>
            <p:nvPr/>
          </p:nvGrpSpPr>
          <p:grpSpPr>
            <a:xfrm>
              <a:off x="3048000" y="2295578"/>
              <a:ext cx="1524000" cy="2847953"/>
              <a:chOff x="0" y="2295575"/>
              <a:chExt cx="1524000" cy="2837455"/>
            </a:xfrm>
          </p:grpSpPr>
          <p:sp>
            <p:nvSpPr>
              <p:cNvPr id="633" name="Google Shape;633;p85"/>
              <p:cNvSpPr/>
              <p:nvPr/>
            </p:nvSpPr>
            <p:spPr>
              <a:xfrm>
                <a:off x="0" y="2823930"/>
                <a:ext cx="1524000" cy="2309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85"/>
              <p:cNvSpPr/>
              <p:nvPr/>
            </p:nvSpPr>
            <p:spPr>
              <a:xfrm>
                <a:off x="0" y="2295575"/>
                <a:ext cx="1524000" cy="537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 name="Google Shape;635;p85"/>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100" b="1">
                  <a:solidFill>
                    <a:srgbClr val="5E5E5E"/>
                  </a:solidFill>
                  <a:latin typeface="Roboto"/>
                  <a:ea typeface="Roboto"/>
                  <a:cs typeface="Roboto"/>
                  <a:sym typeface="Roboto"/>
                </a:rPr>
                <a:t>Implementatie van de draft specificatie</a:t>
              </a:r>
              <a:endParaRPr sz="1100" b="1">
                <a:solidFill>
                  <a:srgbClr val="5E5E5E"/>
                </a:solidFill>
                <a:latin typeface="Roboto"/>
                <a:ea typeface="Roboto"/>
                <a:cs typeface="Roboto"/>
                <a:sym typeface="Roboto"/>
              </a:endParaRPr>
            </a:p>
          </p:txBody>
        </p:sp>
        <p:sp>
          <p:nvSpPr>
            <p:cNvPr id="636" name="Google Shape;636;p85"/>
            <p:cNvSpPr txBox="1"/>
            <p:nvPr/>
          </p:nvSpPr>
          <p:spPr>
            <a:xfrm>
              <a:off x="3183956" y="2299315"/>
              <a:ext cx="13545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nl-BE" sz="1000">
                  <a:solidFill>
                    <a:srgbClr val="5E5E5E"/>
                  </a:solidFill>
                  <a:latin typeface="Roboto"/>
                  <a:ea typeface="Roboto"/>
                  <a:cs typeface="Roboto"/>
                  <a:sym typeface="Roboto"/>
                </a:rPr>
                <a:t>Augustus - oktober</a:t>
              </a:r>
              <a:endParaRPr sz="1000">
                <a:solidFill>
                  <a:srgbClr val="5E5E5E"/>
                </a:solidFill>
                <a:latin typeface="Roboto"/>
                <a:ea typeface="Roboto"/>
                <a:cs typeface="Roboto"/>
                <a:sym typeface="Roboto"/>
              </a:endParaRPr>
            </a:p>
          </p:txBody>
        </p:sp>
      </p:grpSp>
      <p:grpSp>
        <p:nvGrpSpPr>
          <p:cNvPr id="637" name="Google Shape;637;p85"/>
          <p:cNvGrpSpPr/>
          <p:nvPr/>
        </p:nvGrpSpPr>
        <p:grpSpPr>
          <a:xfrm>
            <a:off x="6193871" y="2295490"/>
            <a:ext cx="1474927" cy="1530492"/>
            <a:chOff x="3048000" y="2295575"/>
            <a:chExt cx="1524000" cy="2847956"/>
          </a:xfrm>
        </p:grpSpPr>
        <p:grpSp>
          <p:nvGrpSpPr>
            <p:cNvPr id="638" name="Google Shape;638;p85"/>
            <p:cNvGrpSpPr/>
            <p:nvPr/>
          </p:nvGrpSpPr>
          <p:grpSpPr>
            <a:xfrm>
              <a:off x="3048000" y="2295578"/>
              <a:ext cx="1524000" cy="2847953"/>
              <a:chOff x="0" y="2295575"/>
              <a:chExt cx="1524000" cy="2837455"/>
            </a:xfrm>
          </p:grpSpPr>
          <p:sp>
            <p:nvSpPr>
              <p:cNvPr id="639" name="Google Shape;639;p85"/>
              <p:cNvSpPr/>
              <p:nvPr/>
            </p:nvSpPr>
            <p:spPr>
              <a:xfrm>
                <a:off x="0" y="2823930"/>
                <a:ext cx="1524000" cy="2309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85"/>
              <p:cNvSpPr/>
              <p:nvPr/>
            </p:nvSpPr>
            <p:spPr>
              <a:xfrm>
                <a:off x="0" y="2295575"/>
                <a:ext cx="1524000" cy="537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1" name="Google Shape;641;p85"/>
            <p:cNvCxnSpPr/>
            <p:nvPr/>
          </p:nvCxnSpPr>
          <p:spPr>
            <a:xfrm>
              <a:off x="4572000" y="2295575"/>
              <a:ext cx="0" cy="2837400"/>
            </a:xfrm>
            <a:prstGeom prst="straightConnector1">
              <a:avLst/>
            </a:prstGeom>
            <a:noFill/>
            <a:ln w="9525" cap="flat" cmpd="sng">
              <a:solidFill>
                <a:srgbClr val="D9D9D9"/>
              </a:solidFill>
              <a:prstDash val="dot"/>
              <a:round/>
              <a:headEnd type="none" w="sm" len="sm"/>
              <a:tailEnd type="none" w="sm" len="sm"/>
            </a:ln>
          </p:spPr>
        </p:cxnSp>
        <p:sp>
          <p:nvSpPr>
            <p:cNvPr id="642" name="Google Shape;642;p85"/>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100" b="1">
                  <a:solidFill>
                    <a:srgbClr val="5E5E5E"/>
                  </a:solidFill>
                  <a:latin typeface="Roboto"/>
                  <a:ea typeface="Roboto"/>
                  <a:cs typeface="Roboto"/>
                  <a:sym typeface="Roboto"/>
                </a:rPr>
                <a:t>Thematische werkgroep 4</a:t>
              </a:r>
              <a:endParaRPr sz="1100" b="1">
                <a:solidFill>
                  <a:srgbClr val="5E5E5E"/>
                </a:solidFill>
                <a:latin typeface="Roboto"/>
                <a:ea typeface="Roboto"/>
                <a:cs typeface="Roboto"/>
                <a:sym typeface="Roboto"/>
              </a:endParaRPr>
            </a:p>
          </p:txBody>
        </p:sp>
        <p:sp>
          <p:nvSpPr>
            <p:cNvPr id="643" name="Google Shape;643;p85"/>
            <p:cNvSpPr txBox="1"/>
            <p:nvPr/>
          </p:nvSpPr>
          <p:spPr>
            <a:xfrm>
              <a:off x="3224550" y="2299313"/>
              <a:ext cx="8712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nl-BE" sz="1000">
                  <a:solidFill>
                    <a:srgbClr val="5E5E5E"/>
                  </a:solidFill>
                  <a:latin typeface="Roboto"/>
                  <a:ea typeface="Roboto"/>
                  <a:cs typeface="Roboto"/>
                  <a:sym typeface="Roboto"/>
                </a:rPr>
                <a:t>6 juli</a:t>
              </a:r>
              <a:endParaRPr sz="1000">
                <a:solidFill>
                  <a:srgbClr val="5E5E5E"/>
                </a:solidFill>
                <a:latin typeface="Roboto"/>
                <a:ea typeface="Roboto"/>
                <a:cs typeface="Roboto"/>
                <a:sym typeface="Roboto"/>
              </a:endParaRPr>
            </a:p>
          </p:txBody>
        </p:sp>
      </p:grpSp>
      <p:grpSp>
        <p:nvGrpSpPr>
          <p:cNvPr id="644" name="Google Shape;644;p85"/>
          <p:cNvGrpSpPr/>
          <p:nvPr/>
        </p:nvGrpSpPr>
        <p:grpSpPr>
          <a:xfrm>
            <a:off x="4718971" y="2295490"/>
            <a:ext cx="1474927" cy="1530492"/>
            <a:chOff x="3048000" y="2295575"/>
            <a:chExt cx="1524000" cy="2847956"/>
          </a:xfrm>
        </p:grpSpPr>
        <p:grpSp>
          <p:nvGrpSpPr>
            <p:cNvPr id="645" name="Google Shape;645;p85"/>
            <p:cNvGrpSpPr/>
            <p:nvPr/>
          </p:nvGrpSpPr>
          <p:grpSpPr>
            <a:xfrm>
              <a:off x="3048000" y="2295578"/>
              <a:ext cx="1524000" cy="2847953"/>
              <a:chOff x="0" y="2295575"/>
              <a:chExt cx="1524000" cy="2837455"/>
            </a:xfrm>
          </p:grpSpPr>
          <p:sp>
            <p:nvSpPr>
              <p:cNvPr id="646" name="Google Shape;646;p85"/>
              <p:cNvSpPr/>
              <p:nvPr/>
            </p:nvSpPr>
            <p:spPr>
              <a:xfrm>
                <a:off x="0" y="2823930"/>
                <a:ext cx="1524000" cy="2309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85"/>
              <p:cNvSpPr/>
              <p:nvPr/>
            </p:nvSpPr>
            <p:spPr>
              <a:xfrm>
                <a:off x="0" y="2295575"/>
                <a:ext cx="1524000" cy="537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8" name="Google Shape;648;p85"/>
            <p:cNvCxnSpPr/>
            <p:nvPr/>
          </p:nvCxnSpPr>
          <p:spPr>
            <a:xfrm>
              <a:off x="4572000" y="2295575"/>
              <a:ext cx="0" cy="2837400"/>
            </a:xfrm>
            <a:prstGeom prst="straightConnector1">
              <a:avLst/>
            </a:prstGeom>
            <a:noFill/>
            <a:ln w="9525" cap="flat" cmpd="sng">
              <a:solidFill>
                <a:srgbClr val="D9D9D9"/>
              </a:solidFill>
              <a:prstDash val="dot"/>
              <a:round/>
              <a:headEnd type="none" w="sm" len="sm"/>
              <a:tailEnd type="none" w="sm" len="sm"/>
            </a:ln>
          </p:spPr>
        </p:cxnSp>
        <p:sp>
          <p:nvSpPr>
            <p:cNvPr id="649" name="Google Shape;649;p85"/>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100" b="1">
                  <a:solidFill>
                    <a:srgbClr val="5E5E5E"/>
                  </a:solidFill>
                  <a:latin typeface="Roboto"/>
                  <a:ea typeface="Roboto"/>
                  <a:cs typeface="Roboto"/>
                  <a:sym typeface="Roboto"/>
                </a:rPr>
                <a:t>Thematische werkgroep 3</a:t>
              </a:r>
              <a:endParaRPr sz="1100" b="1">
                <a:solidFill>
                  <a:srgbClr val="5E5E5E"/>
                </a:solidFill>
                <a:latin typeface="Roboto"/>
                <a:ea typeface="Roboto"/>
                <a:cs typeface="Roboto"/>
                <a:sym typeface="Roboto"/>
              </a:endParaRPr>
            </a:p>
          </p:txBody>
        </p:sp>
        <p:sp>
          <p:nvSpPr>
            <p:cNvPr id="650" name="Google Shape;650;p85"/>
            <p:cNvSpPr txBox="1"/>
            <p:nvPr/>
          </p:nvSpPr>
          <p:spPr>
            <a:xfrm>
              <a:off x="3224550" y="2299313"/>
              <a:ext cx="8712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nl-BE" sz="1000">
                  <a:solidFill>
                    <a:srgbClr val="5E5E5E"/>
                  </a:solidFill>
                  <a:latin typeface="Roboto"/>
                  <a:ea typeface="Roboto"/>
                  <a:cs typeface="Roboto"/>
                  <a:sym typeface="Roboto"/>
                </a:rPr>
                <a:t>15 juni</a:t>
              </a:r>
              <a:endParaRPr sz="1000">
                <a:solidFill>
                  <a:srgbClr val="5E5E5E"/>
                </a:solidFill>
                <a:latin typeface="Roboto"/>
                <a:ea typeface="Roboto"/>
                <a:cs typeface="Roboto"/>
                <a:sym typeface="Roboto"/>
              </a:endParaRPr>
            </a:p>
          </p:txBody>
        </p:sp>
      </p:grpSp>
      <p:grpSp>
        <p:nvGrpSpPr>
          <p:cNvPr id="651" name="Google Shape;651;p85"/>
          <p:cNvGrpSpPr/>
          <p:nvPr/>
        </p:nvGrpSpPr>
        <p:grpSpPr>
          <a:xfrm>
            <a:off x="3244070" y="2295490"/>
            <a:ext cx="1474927" cy="1530492"/>
            <a:chOff x="3048000" y="2295575"/>
            <a:chExt cx="1524000" cy="2847956"/>
          </a:xfrm>
        </p:grpSpPr>
        <p:grpSp>
          <p:nvGrpSpPr>
            <p:cNvPr id="652" name="Google Shape;652;p85"/>
            <p:cNvGrpSpPr/>
            <p:nvPr/>
          </p:nvGrpSpPr>
          <p:grpSpPr>
            <a:xfrm>
              <a:off x="3048000" y="2295578"/>
              <a:ext cx="1524000" cy="2847953"/>
              <a:chOff x="0" y="2295575"/>
              <a:chExt cx="1524000" cy="2837455"/>
            </a:xfrm>
          </p:grpSpPr>
          <p:sp>
            <p:nvSpPr>
              <p:cNvPr id="653" name="Google Shape;653;p85"/>
              <p:cNvSpPr/>
              <p:nvPr/>
            </p:nvSpPr>
            <p:spPr>
              <a:xfrm>
                <a:off x="0" y="2823930"/>
                <a:ext cx="1524000" cy="2309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54" name="Google Shape;654;p85"/>
              <p:cNvSpPr/>
              <p:nvPr/>
            </p:nvSpPr>
            <p:spPr>
              <a:xfrm>
                <a:off x="0" y="2295575"/>
                <a:ext cx="1524000" cy="5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55" name="Google Shape;655;p85"/>
            <p:cNvCxnSpPr/>
            <p:nvPr/>
          </p:nvCxnSpPr>
          <p:spPr>
            <a:xfrm>
              <a:off x="4572000" y="2295575"/>
              <a:ext cx="0" cy="2837400"/>
            </a:xfrm>
            <a:prstGeom prst="straightConnector1">
              <a:avLst/>
            </a:prstGeom>
            <a:noFill/>
            <a:ln w="9525" cap="flat" cmpd="sng">
              <a:solidFill>
                <a:srgbClr val="D9D9D9"/>
              </a:solidFill>
              <a:prstDash val="dot"/>
              <a:round/>
              <a:headEnd type="none" w="sm" len="sm"/>
              <a:tailEnd type="none" w="sm" len="sm"/>
            </a:ln>
          </p:spPr>
        </p:cxnSp>
        <p:sp>
          <p:nvSpPr>
            <p:cNvPr id="656" name="Google Shape;656;p85"/>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100" b="1">
                  <a:solidFill>
                    <a:schemeClr val="lt1"/>
                  </a:solidFill>
                  <a:latin typeface="Roboto"/>
                  <a:ea typeface="Roboto"/>
                  <a:cs typeface="Roboto"/>
                  <a:sym typeface="Roboto"/>
                </a:rPr>
                <a:t>Thematische werkgroep 2</a:t>
              </a:r>
              <a:endParaRPr sz="1100" b="1">
                <a:solidFill>
                  <a:schemeClr val="lt1"/>
                </a:solidFill>
                <a:latin typeface="Roboto"/>
                <a:ea typeface="Roboto"/>
                <a:cs typeface="Roboto"/>
                <a:sym typeface="Roboto"/>
              </a:endParaRPr>
            </a:p>
          </p:txBody>
        </p:sp>
        <p:sp>
          <p:nvSpPr>
            <p:cNvPr id="657" name="Google Shape;657;p85"/>
            <p:cNvSpPr txBox="1"/>
            <p:nvPr/>
          </p:nvSpPr>
          <p:spPr>
            <a:xfrm>
              <a:off x="3224550" y="2299313"/>
              <a:ext cx="8712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nl-BE" sz="1000">
                  <a:solidFill>
                    <a:srgbClr val="5E5E5E"/>
                  </a:solidFill>
                  <a:latin typeface="Roboto"/>
                  <a:ea typeface="Roboto"/>
                  <a:cs typeface="Roboto"/>
                  <a:sym typeface="Roboto"/>
                </a:rPr>
                <a:t>25 mei</a:t>
              </a:r>
              <a:endParaRPr sz="1000">
                <a:solidFill>
                  <a:srgbClr val="5E5E5E"/>
                </a:solidFill>
                <a:latin typeface="Roboto"/>
                <a:ea typeface="Roboto"/>
                <a:cs typeface="Roboto"/>
                <a:sym typeface="Roboto"/>
              </a:endParaRPr>
            </a:p>
          </p:txBody>
        </p:sp>
      </p:grpSp>
      <p:grpSp>
        <p:nvGrpSpPr>
          <p:cNvPr id="658" name="Google Shape;658;p85"/>
          <p:cNvGrpSpPr/>
          <p:nvPr/>
        </p:nvGrpSpPr>
        <p:grpSpPr>
          <a:xfrm>
            <a:off x="1769091" y="2295493"/>
            <a:ext cx="1474877" cy="1530488"/>
            <a:chOff x="1515975" y="2295580"/>
            <a:chExt cx="1525524" cy="2847950"/>
          </a:xfrm>
        </p:grpSpPr>
        <p:sp>
          <p:nvSpPr>
            <p:cNvPr id="659" name="Google Shape;659;p85"/>
            <p:cNvSpPr/>
            <p:nvPr/>
          </p:nvSpPr>
          <p:spPr>
            <a:xfrm>
              <a:off x="1515975" y="2823930"/>
              <a:ext cx="1525500" cy="231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85"/>
            <p:cNvSpPr/>
            <p:nvPr/>
          </p:nvSpPr>
          <p:spPr>
            <a:xfrm>
              <a:off x="1515975" y="2295580"/>
              <a:ext cx="1525500" cy="5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85"/>
            <p:cNvSpPr txBox="1"/>
            <p:nvPr/>
          </p:nvSpPr>
          <p:spPr>
            <a:xfrm>
              <a:off x="1692702" y="3050055"/>
              <a:ext cx="11721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100" b="1">
                  <a:solidFill>
                    <a:srgbClr val="FFFFFF"/>
                  </a:solidFill>
                  <a:latin typeface="Roboto"/>
                  <a:ea typeface="Roboto"/>
                  <a:cs typeface="Roboto"/>
                  <a:sym typeface="Roboto"/>
                </a:rPr>
                <a:t>Thematische werkgroep 1</a:t>
              </a:r>
              <a:endParaRPr sz="1100" b="1">
                <a:solidFill>
                  <a:srgbClr val="FFFFFF"/>
                </a:solidFill>
                <a:latin typeface="Roboto"/>
                <a:ea typeface="Roboto"/>
                <a:cs typeface="Roboto"/>
                <a:sym typeface="Roboto"/>
              </a:endParaRPr>
            </a:p>
          </p:txBody>
        </p:sp>
        <p:sp>
          <p:nvSpPr>
            <p:cNvPr id="662" name="Google Shape;662;p85"/>
            <p:cNvSpPr txBox="1"/>
            <p:nvPr/>
          </p:nvSpPr>
          <p:spPr>
            <a:xfrm>
              <a:off x="1692702" y="2299318"/>
              <a:ext cx="8721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nl-BE" sz="1000">
                  <a:solidFill>
                    <a:srgbClr val="1B786E"/>
                  </a:solidFill>
                  <a:latin typeface="Roboto"/>
                  <a:ea typeface="Roboto"/>
                  <a:cs typeface="Roboto"/>
                  <a:sym typeface="Roboto"/>
                </a:rPr>
                <a:t>4 mei</a:t>
              </a:r>
              <a:endParaRPr sz="1000">
                <a:solidFill>
                  <a:srgbClr val="1B786E"/>
                </a:solidFill>
                <a:latin typeface="Roboto"/>
                <a:ea typeface="Roboto"/>
                <a:cs typeface="Roboto"/>
                <a:sym typeface="Roboto"/>
              </a:endParaRPr>
            </a:p>
          </p:txBody>
        </p:sp>
        <p:cxnSp>
          <p:nvCxnSpPr>
            <p:cNvPr id="663" name="Google Shape;663;p85"/>
            <p:cNvCxnSpPr/>
            <p:nvPr/>
          </p:nvCxnSpPr>
          <p:spPr>
            <a:xfrm>
              <a:off x="3041499" y="2295580"/>
              <a:ext cx="0" cy="2837400"/>
            </a:xfrm>
            <a:prstGeom prst="straightConnector1">
              <a:avLst/>
            </a:prstGeom>
            <a:noFill/>
            <a:ln w="9525" cap="flat" cmpd="sng">
              <a:solidFill>
                <a:srgbClr val="83E3D9"/>
              </a:solidFill>
              <a:prstDash val="dot"/>
              <a:round/>
              <a:headEnd type="none" w="sm" len="sm"/>
              <a:tailEnd type="none" w="sm" len="sm"/>
            </a:ln>
          </p:spPr>
        </p:cxnSp>
      </p:grpSp>
      <p:grpSp>
        <p:nvGrpSpPr>
          <p:cNvPr id="664" name="Google Shape;664;p85"/>
          <p:cNvGrpSpPr/>
          <p:nvPr/>
        </p:nvGrpSpPr>
        <p:grpSpPr>
          <a:xfrm>
            <a:off x="303400" y="2295493"/>
            <a:ext cx="1474877" cy="1530488"/>
            <a:chOff x="1515975" y="2295580"/>
            <a:chExt cx="1525524" cy="2847950"/>
          </a:xfrm>
        </p:grpSpPr>
        <p:sp>
          <p:nvSpPr>
            <p:cNvPr id="665" name="Google Shape;665;p85"/>
            <p:cNvSpPr/>
            <p:nvPr/>
          </p:nvSpPr>
          <p:spPr>
            <a:xfrm>
              <a:off x="1515975" y="2823930"/>
              <a:ext cx="1525500" cy="231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85"/>
            <p:cNvSpPr/>
            <p:nvPr/>
          </p:nvSpPr>
          <p:spPr>
            <a:xfrm>
              <a:off x="1515975" y="2295580"/>
              <a:ext cx="1525500" cy="5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85"/>
            <p:cNvSpPr txBox="1"/>
            <p:nvPr/>
          </p:nvSpPr>
          <p:spPr>
            <a:xfrm>
              <a:off x="1692702" y="3050055"/>
              <a:ext cx="11721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100" b="1">
                  <a:solidFill>
                    <a:srgbClr val="FFFFFF"/>
                  </a:solidFill>
                  <a:latin typeface="Roboto"/>
                  <a:ea typeface="Roboto"/>
                  <a:cs typeface="Roboto"/>
                  <a:sym typeface="Roboto"/>
                </a:rPr>
                <a:t>Business werkgroep</a:t>
              </a:r>
              <a:endParaRPr sz="1100" b="1">
                <a:solidFill>
                  <a:srgbClr val="FFFFFF"/>
                </a:solidFill>
                <a:latin typeface="Roboto"/>
                <a:ea typeface="Roboto"/>
                <a:cs typeface="Roboto"/>
                <a:sym typeface="Roboto"/>
              </a:endParaRPr>
            </a:p>
          </p:txBody>
        </p:sp>
        <p:sp>
          <p:nvSpPr>
            <p:cNvPr id="668" name="Google Shape;668;p85"/>
            <p:cNvSpPr txBox="1"/>
            <p:nvPr/>
          </p:nvSpPr>
          <p:spPr>
            <a:xfrm>
              <a:off x="1692702" y="2299318"/>
              <a:ext cx="8721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nl-BE" sz="1000">
                  <a:solidFill>
                    <a:srgbClr val="1B786E"/>
                  </a:solidFill>
                  <a:latin typeface="Roboto"/>
                  <a:ea typeface="Roboto"/>
                  <a:cs typeface="Roboto"/>
                  <a:sym typeface="Roboto"/>
                </a:rPr>
                <a:t>20 april</a:t>
              </a:r>
              <a:endParaRPr sz="1000">
                <a:solidFill>
                  <a:srgbClr val="1B786E"/>
                </a:solidFill>
                <a:latin typeface="Roboto"/>
                <a:ea typeface="Roboto"/>
                <a:cs typeface="Roboto"/>
                <a:sym typeface="Roboto"/>
              </a:endParaRPr>
            </a:p>
          </p:txBody>
        </p:sp>
        <p:cxnSp>
          <p:nvCxnSpPr>
            <p:cNvPr id="669" name="Google Shape;669;p85"/>
            <p:cNvCxnSpPr/>
            <p:nvPr/>
          </p:nvCxnSpPr>
          <p:spPr>
            <a:xfrm>
              <a:off x="3041499" y="2295580"/>
              <a:ext cx="0" cy="2837400"/>
            </a:xfrm>
            <a:prstGeom prst="straightConnector1">
              <a:avLst/>
            </a:prstGeom>
            <a:noFill/>
            <a:ln w="9525" cap="flat" cmpd="sng">
              <a:solidFill>
                <a:srgbClr val="83E3D9"/>
              </a:solidFill>
              <a:prstDash val="dot"/>
              <a:round/>
              <a:headEnd type="none" w="sm" len="sm"/>
              <a:tailEnd type="none" w="sm" len="sm"/>
            </a:ln>
          </p:spPr>
        </p:cxnSp>
      </p:grpSp>
      <p:sp>
        <p:nvSpPr>
          <p:cNvPr id="670" name="Google Shape;670;p85"/>
          <p:cNvSpPr/>
          <p:nvPr/>
        </p:nvSpPr>
        <p:spPr>
          <a:xfrm>
            <a:off x="3656338" y="3889150"/>
            <a:ext cx="650400" cy="8097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85"/>
          <p:cNvSpPr txBox="1"/>
          <p:nvPr/>
        </p:nvSpPr>
        <p:spPr>
          <a:xfrm>
            <a:off x="3504225" y="4698850"/>
            <a:ext cx="153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a:t>Vandaag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86"/>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a:solidFill>
                  <a:srgbClr val="4C4C4C"/>
                </a:solidFill>
              </a:rPr>
              <a:t>Voorstelling nieuwe iteratie datamodel</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677" name="Google Shape;677;p86"/>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8" name="Google Shape;678;p86"/>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7"/>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t>Vorige datamodel</a:t>
            </a:r>
            <a:endParaRPr sz="2200" b="1" i="0" u="none" strike="noStrike" cap="none">
              <a:solidFill>
                <a:srgbClr val="000000"/>
              </a:solidFill>
              <a:latin typeface="Arial"/>
              <a:ea typeface="Arial"/>
              <a:cs typeface="Arial"/>
              <a:sym typeface="Arial"/>
            </a:endParaRPr>
          </a:p>
        </p:txBody>
      </p:sp>
      <p:grpSp>
        <p:nvGrpSpPr>
          <p:cNvPr id="684" name="Google Shape;684;p87"/>
          <p:cNvGrpSpPr/>
          <p:nvPr/>
        </p:nvGrpSpPr>
        <p:grpSpPr>
          <a:xfrm>
            <a:off x="662675" y="2543888"/>
            <a:ext cx="2716800" cy="1048200"/>
            <a:chOff x="1217350" y="2817775"/>
            <a:chExt cx="2716800" cy="1048200"/>
          </a:xfrm>
        </p:grpSpPr>
        <p:sp>
          <p:nvSpPr>
            <p:cNvPr id="685" name="Google Shape;685;p87"/>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686" name="Google Shape;686;p87"/>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FeitelijkeVereniging</a:t>
              </a:r>
              <a:endParaRPr>
                <a:solidFill>
                  <a:srgbClr val="FFFFFF"/>
                </a:solidFill>
              </a:endParaRPr>
            </a:p>
          </p:txBody>
        </p:sp>
      </p:grpSp>
      <p:grpSp>
        <p:nvGrpSpPr>
          <p:cNvPr id="687" name="Google Shape;687;p87"/>
          <p:cNvGrpSpPr/>
          <p:nvPr/>
        </p:nvGrpSpPr>
        <p:grpSpPr>
          <a:xfrm>
            <a:off x="3677938" y="1053350"/>
            <a:ext cx="2716800" cy="1048200"/>
            <a:chOff x="1217350" y="2817775"/>
            <a:chExt cx="2716800" cy="1048200"/>
          </a:xfrm>
        </p:grpSpPr>
        <p:sp>
          <p:nvSpPr>
            <p:cNvPr id="688" name="Google Shape;688;p87"/>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689" name="Google Shape;689;p87"/>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PubliekeDienstverlening</a:t>
              </a:r>
              <a:endParaRPr>
                <a:solidFill>
                  <a:srgbClr val="FFFFFF"/>
                </a:solidFill>
              </a:endParaRPr>
            </a:p>
          </p:txBody>
        </p:sp>
      </p:grpSp>
      <p:grpSp>
        <p:nvGrpSpPr>
          <p:cNvPr id="690" name="Google Shape;690;p87"/>
          <p:cNvGrpSpPr/>
          <p:nvPr/>
        </p:nvGrpSpPr>
        <p:grpSpPr>
          <a:xfrm>
            <a:off x="6769431" y="1053350"/>
            <a:ext cx="2085687" cy="1048200"/>
            <a:chOff x="1217350" y="2817775"/>
            <a:chExt cx="2716800" cy="1048200"/>
          </a:xfrm>
        </p:grpSpPr>
        <p:sp>
          <p:nvSpPr>
            <p:cNvPr id="691" name="Google Shape;691;p87"/>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692" name="Google Shape;692;p87"/>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PubliekeOrganisatie</a:t>
              </a:r>
              <a:endParaRPr>
                <a:solidFill>
                  <a:srgbClr val="FFFFFF"/>
                </a:solidFill>
              </a:endParaRPr>
            </a:p>
          </p:txBody>
        </p:sp>
      </p:grpSp>
      <p:grpSp>
        <p:nvGrpSpPr>
          <p:cNvPr id="693" name="Google Shape;693;p87"/>
          <p:cNvGrpSpPr/>
          <p:nvPr/>
        </p:nvGrpSpPr>
        <p:grpSpPr>
          <a:xfrm>
            <a:off x="3677950" y="2543600"/>
            <a:ext cx="2716800" cy="1048200"/>
            <a:chOff x="1217350" y="2817775"/>
            <a:chExt cx="2716800" cy="1048200"/>
          </a:xfrm>
        </p:grpSpPr>
        <p:sp>
          <p:nvSpPr>
            <p:cNvPr id="694" name="Google Shape;694;p87"/>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695" name="Google Shape;695;p87"/>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Activiteit</a:t>
              </a:r>
              <a:endParaRPr>
                <a:solidFill>
                  <a:srgbClr val="FFFFFF"/>
                </a:solidFill>
              </a:endParaRPr>
            </a:p>
          </p:txBody>
        </p:sp>
      </p:grpSp>
      <p:grpSp>
        <p:nvGrpSpPr>
          <p:cNvPr id="696" name="Google Shape;696;p87"/>
          <p:cNvGrpSpPr/>
          <p:nvPr/>
        </p:nvGrpSpPr>
        <p:grpSpPr>
          <a:xfrm>
            <a:off x="6769419" y="2543600"/>
            <a:ext cx="2085687" cy="1048200"/>
            <a:chOff x="1217350" y="2817775"/>
            <a:chExt cx="2716800" cy="1048200"/>
          </a:xfrm>
        </p:grpSpPr>
        <p:sp>
          <p:nvSpPr>
            <p:cNvPr id="697" name="Google Shape;697;p87"/>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698" name="Google Shape;698;p87"/>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Erkenning</a:t>
              </a:r>
              <a:endParaRPr>
                <a:solidFill>
                  <a:srgbClr val="FFFFFF"/>
                </a:solidFill>
              </a:endParaRPr>
            </a:p>
          </p:txBody>
        </p:sp>
      </p:grpSp>
      <p:cxnSp>
        <p:nvCxnSpPr>
          <p:cNvPr id="699" name="Google Shape;699;p87"/>
          <p:cNvCxnSpPr>
            <a:stCxn id="694" idx="3"/>
            <a:endCxn id="697" idx="1"/>
          </p:cNvCxnSpPr>
          <p:nvPr/>
        </p:nvCxnSpPr>
        <p:spPr>
          <a:xfrm>
            <a:off x="6394750" y="3067700"/>
            <a:ext cx="3747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700" name="Google Shape;700;p87"/>
          <p:cNvCxnSpPr>
            <a:stCxn id="691" idx="2"/>
            <a:endCxn id="698" idx="0"/>
          </p:cNvCxnSpPr>
          <p:nvPr/>
        </p:nvCxnSpPr>
        <p:spPr>
          <a:xfrm rot="-5400000" flipH="1">
            <a:off x="7591474" y="2322350"/>
            <a:ext cx="442200" cy="600"/>
          </a:xfrm>
          <a:prstGeom prst="bentConnector3">
            <a:avLst>
              <a:gd name="adj1" fmla="val 49983"/>
            </a:avLst>
          </a:prstGeom>
          <a:noFill/>
          <a:ln w="9525" cap="flat" cmpd="sng">
            <a:solidFill>
              <a:schemeClr val="dk2"/>
            </a:solidFill>
            <a:prstDash val="dash"/>
            <a:round/>
            <a:headEnd type="none" w="med" len="med"/>
            <a:tailEnd type="none" w="med" len="med"/>
          </a:ln>
        </p:spPr>
      </p:cxnSp>
      <p:cxnSp>
        <p:nvCxnSpPr>
          <p:cNvPr id="701" name="Google Shape;701;p87"/>
          <p:cNvCxnSpPr>
            <a:stCxn id="688" idx="3"/>
            <a:endCxn id="691" idx="1"/>
          </p:cNvCxnSpPr>
          <p:nvPr/>
        </p:nvCxnSpPr>
        <p:spPr>
          <a:xfrm>
            <a:off x="6394738" y="1577450"/>
            <a:ext cx="374700" cy="600"/>
          </a:xfrm>
          <a:prstGeom prst="bentConnector3">
            <a:avLst>
              <a:gd name="adj1" fmla="val 49999"/>
            </a:avLst>
          </a:prstGeom>
          <a:noFill/>
          <a:ln w="9525" cap="flat" cmpd="sng">
            <a:solidFill>
              <a:schemeClr val="dk2"/>
            </a:solidFill>
            <a:prstDash val="dash"/>
            <a:round/>
            <a:headEnd type="none" w="med" len="med"/>
            <a:tailEnd type="none" w="med" len="med"/>
          </a:ln>
        </p:spPr>
      </p:cxnSp>
      <p:cxnSp>
        <p:nvCxnSpPr>
          <p:cNvPr id="702" name="Google Shape;702;p87"/>
          <p:cNvCxnSpPr>
            <a:stCxn id="685" idx="3"/>
            <a:endCxn id="694" idx="1"/>
          </p:cNvCxnSpPr>
          <p:nvPr/>
        </p:nvCxnSpPr>
        <p:spPr>
          <a:xfrm>
            <a:off x="3379475" y="3067988"/>
            <a:ext cx="2985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703" name="Google Shape;703;p87"/>
          <p:cNvCxnSpPr>
            <a:stCxn id="695" idx="0"/>
          </p:cNvCxnSpPr>
          <p:nvPr/>
        </p:nvCxnSpPr>
        <p:spPr>
          <a:xfrm rot="10800000" flipH="1">
            <a:off x="5036350" y="2094500"/>
            <a:ext cx="1740600" cy="449100"/>
          </a:xfrm>
          <a:prstGeom prst="straightConnector1">
            <a:avLst/>
          </a:prstGeom>
          <a:noFill/>
          <a:ln w="9525" cap="flat" cmpd="sng">
            <a:solidFill>
              <a:schemeClr val="dk2"/>
            </a:solidFill>
            <a:prstDash val="dash"/>
            <a:round/>
            <a:headEnd type="none" w="med" len="med"/>
            <a:tailEnd type="none" w="med" len="med"/>
          </a:ln>
        </p:spPr>
      </p:cxnSp>
      <p:grpSp>
        <p:nvGrpSpPr>
          <p:cNvPr id="704" name="Google Shape;704;p87"/>
          <p:cNvGrpSpPr/>
          <p:nvPr/>
        </p:nvGrpSpPr>
        <p:grpSpPr>
          <a:xfrm>
            <a:off x="662675" y="3883700"/>
            <a:ext cx="2716800" cy="1048200"/>
            <a:chOff x="1217350" y="2817775"/>
            <a:chExt cx="2716800" cy="1048200"/>
          </a:xfrm>
        </p:grpSpPr>
        <p:sp>
          <p:nvSpPr>
            <p:cNvPr id="705" name="Google Shape;705;p87"/>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706" name="Google Shape;706;p87"/>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Lid</a:t>
              </a:r>
              <a:endParaRPr>
                <a:solidFill>
                  <a:srgbClr val="FFFFFF"/>
                </a:solidFill>
              </a:endParaRPr>
            </a:p>
          </p:txBody>
        </p:sp>
      </p:grpSp>
      <p:cxnSp>
        <p:nvCxnSpPr>
          <p:cNvPr id="707" name="Google Shape;707;p87"/>
          <p:cNvCxnSpPr>
            <a:stCxn id="685" idx="2"/>
            <a:endCxn id="706" idx="0"/>
          </p:cNvCxnSpPr>
          <p:nvPr/>
        </p:nvCxnSpPr>
        <p:spPr>
          <a:xfrm>
            <a:off x="2021075" y="3592088"/>
            <a:ext cx="0" cy="291600"/>
          </a:xfrm>
          <a:prstGeom prst="straightConnector1">
            <a:avLst/>
          </a:prstGeom>
          <a:noFill/>
          <a:ln w="9525" cap="flat" cmpd="sng">
            <a:solidFill>
              <a:schemeClr val="dk2"/>
            </a:solidFill>
            <a:prstDash val="dash"/>
            <a:round/>
            <a:headEnd type="none" w="med" len="med"/>
            <a:tailEnd type="none" w="med" len="med"/>
          </a:ln>
        </p:spPr>
      </p:cxnSp>
      <p:cxnSp>
        <p:nvCxnSpPr>
          <p:cNvPr id="708" name="Google Shape;708;p87"/>
          <p:cNvCxnSpPr>
            <a:endCxn id="688" idx="1"/>
          </p:cNvCxnSpPr>
          <p:nvPr/>
        </p:nvCxnSpPr>
        <p:spPr>
          <a:xfrm rot="-5400000">
            <a:off x="2847838" y="1768850"/>
            <a:ext cx="1021500" cy="638700"/>
          </a:xfrm>
          <a:prstGeom prst="bentConnector2">
            <a:avLst/>
          </a:prstGeom>
          <a:noFill/>
          <a:ln w="9525" cap="flat" cmpd="sng">
            <a:solidFill>
              <a:schemeClr val="dk2"/>
            </a:solidFill>
            <a:prstDash val="dash"/>
            <a:round/>
            <a:headEnd type="none" w="med" len="med"/>
            <a:tailEnd type="none" w="med" len="med"/>
          </a:ln>
        </p:spPr>
      </p:cxnSp>
      <p:grpSp>
        <p:nvGrpSpPr>
          <p:cNvPr id="709" name="Google Shape;709;p87"/>
          <p:cNvGrpSpPr/>
          <p:nvPr/>
        </p:nvGrpSpPr>
        <p:grpSpPr>
          <a:xfrm>
            <a:off x="663273" y="1053350"/>
            <a:ext cx="2151434" cy="1048200"/>
            <a:chOff x="1217350" y="2817775"/>
            <a:chExt cx="2716800" cy="1048200"/>
          </a:xfrm>
        </p:grpSpPr>
        <p:sp>
          <p:nvSpPr>
            <p:cNvPr id="710" name="Google Shape;710;p87"/>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711" name="Google Shape;711;p87"/>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Samenwerkingsverband</a:t>
              </a:r>
              <a:endParaRPr>
                <a:solidFill>
                  <a:srgbClr val="FFFFFF"/>
                </a:solidFill>
              </a:endParaRPr>
            </a:p>
          </p:txBody>
        </p:sp>
      </p:grpSp>
      <p:cxnSp>
        <p:nvCxnSpPr>
          <p:cNvPr id="712" name="Google Shape;712;p87"/>
          <p:cNvCxnSpPr>
            <a:endCxn id="710" idx="2"/>
          </p:cNvCxnSpPr>
          <p:nvPr/>
        </p:nvCxnSpPr>
        <p:spPr>
          <a:xfrm rot="10800000">
            <a:off x="1738990" y="2101550"/>
            <a:ext cx="5100" cy="454500"/>
          </a:xfrm>
          <a:prstGeom prst="straightConnector1">
            <a:avLst/>
          </a:prstGeom>
          <a:noFill/>
          <a:ln w="9525" cap="flat" cmpd="sng">
            <a:solidFill>
              <a:schemeClr val="dk2"/>
            </a:solidFill>
            <a:prstDash val="dash"/>
            <a:round/>
            <a:headEnd type="none" w="med" len="med"/>
            <a:tailEnd type="none" w="med" len="med"/>
          </a:ln>
        </p:spPr>
      </p:cxnSp>
      <p:sp>
        <p:nvSpPr>
          <p:cNvPr id="713" name="Google Shape;713;p87"/>
          <p:cNvSpPr/>
          <p:nvPr/>
        </p:nvSpPr>
        <p:spPr>
          <a:xfrm>
            <a:off x="6769550" y="839450"/>
            <a:ext cx="2085600" cy="213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l-BE">
                <a:solidFill>
                  <a:schemeClr val="lt1"/>
                </a:solidFill>
              </a:rPr>
              <a:t>OSLO-Organisatie:</a:t>
            </a:r>
            <a:endParaRPr>
              <a:solidFill>
                <a:schemeClr val="lt1"/>
              </a:solidFill>
            </a:endParaRPr>
          </a:p>
        </p:txBody>
      </p:sp>
      <p:sp>
        <p:nvSpPr>
          <p:cNvPr id="714" name="Google Shape;714;p87"/>
          <p:cNvSpPr/>
          <p:nvPr/>
        </p:nvSpPr>
        <p:spPr>
          <a:xfrm>
            <a:off x="3677950" y="839300"/>
            <a:ext cx="2716800" cy="213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l-BE">
                <a:solidFill>
                  <a:schemeClr val="lt1"/>
                </a:solidFill>
              </a:rPr>
              <a:t>OSLO-PubliekeDienstverlening</a:t>
            </a:r>
            <a:endParaRPr>
              <a:solidFill>
                <a:schemeClr val="lt1"/>
              </a:solidFill>
            </a:endParaRPr>
          </a:p>
        </p:txBody>
      </p:sp>
      <p:sp>
        <p:nvSpPr>
          <p:cNvPr id="715" name="Google Shape;715;p87"/>
          <p:cNvSpPr/>
          <p:nvPr/>
        </p:nvSpPr>
        <p:spPr>
          <a:xfrm>
            <a:off x="663338" y="839450"/>
            <a:ext cx="2151300" cy="213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l-BE">
                <a:solidFill>
                  <a:schemeClr val="lt1"/>
                </a:solidFill>
              </a:rPr>
              <a:t>OSLO-Organisatie:</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88"/>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t>Eerste aanpassing</a:t>
            </a:r>
            <a:endParaRPr sz="2200" b="1" i="0" u="none" strike="noStrike" cap="none">
              <a:solidFill>
                <a:srgbClr val="000000"/>
              </a:solidFill>
              <a:latin typeface="Arial"/>
              <a:ea typeface="Arial"/>
              <a:cs typeface="Arial"/>
              <a:sym typeface="Arial"/>
            </a:endParaRPr>
          </a:p>
        </p:txBody>
      </p:sp>
      <p:grpSp>
        <p:nvGrpSpPr>
          <p:cNvPr id="721" name="Google Shape;721;p88"/>
          <p:cNvGrpSpPr/>
          <p:nvPr/>
        </p:nvGrpSpPr>
        <p:grpSpPr>
          <a:xfrm>
            <a:off x="662675" y="2543888"/>
            <a:ext cx="2716800" cy="1048200"/>
            <a:chOff x="1217350" y="2817775"/>
            <a:chExt cx="2716800" cy="1048200"/>
          </a:xfrm>
        </p:grpSpPr>
        <p:sp>
          <p:nvSpPr>
            <p:cNvPr id="722" name="Google Shape;722;p88"/>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723" name="Google Shape;723;p88"/>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FeitelijkeVereniging</a:t>
              </a:r>
              <a:endParaRPr>
                <a:solidFill>
                  <a:srgbClr val="FFFFFF"/>
                </a:solidFill>
              </a:endParaRPr>
            </a:p>
          </p:txBody>
        </p:sp>
      </p:grpSp>
      <p:grpSp>
        <p:nvGrpSpPr>
          <p:cNvPr id="724" name="Google Shape;724;p88"/>
          <p:cNvGrpSpPr/>
          <p:nvPr/>
        </p:nvGrpSpPr>
        <p:grpSpPr>
          <a:xfrm>
            <a:off x="3677938" y="1053350"/>
            <a:ext cx="2716800" cy="1048200"/>
            <a:chOff x="1217350" y="2817775"/>
            <a:chExt cx="2716800" cy="1048200"/>
          </a:xfrm>
        </p:grpSpPr>
        <p:sp>
          <p:nvSpPr>
            <p:cNvPr id="725" name="Google Shape;725;p88"/>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726" name="Google Shape;726;p88"/>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PubliekeDienstverlening</a:t>
              </a:r>
              <a:endParaRPr>
                <a:solidFill>
                  <a:srgbClr val="FFFFFF"/>
                </a:solidFill>
              </a:endParaRPr>
            </a:p>
          </p:txBody>
        </p:sp>
      </p:grpSp>
      <p:grpSp>
        <p:nvGrpSpPr>
          <p:cNvPr id="727" name="Google Shape;727;p88"/>
          <p:cNvGrpSpPr/>
          <p:nvPr/>
        </p:nvGrpSpPr>
        <p:grpSpPr>
          <a:xfrm>
            <a:off x="6769431" y="1053350"/>
            <a:ext cx="2085687" cy="1048200"/>
            <a:chOff x="1217350" y="2817775"/>
            <a:chExt cx="2716800" cy="1048200"/>
          </a:xfrm>
        </p:grpSpPr>
        <p:sp>
          <p:nvSpPr>
            <p:cNvPr id="728" name="Google Shape;728;p88"/>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729" name="Google Shape;729;p88"/>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PubliekeOrganisatie</a:t>
              </a:r>
              <a:endParaRPr>
                <a:solidFill>
                  <a:srgbClr val="FFFFFF"/>
                </a:solidFill>
              </a:endParaRPr>
            </a:p>
          </p:txBody>
        </p:sp>
      </p:grpSp>
      <p:grpSp>
        <p:nvGrpSpPr>
          <p:cNvPr id="730" name="Google Shape;730;p88"/>
          <p:cNvGrpSpPr/>
          <p:nvPr/>
        </p:nvGrpSpPr>
        <p:grpSpPr>
          <a:xfrm>
            <a:off x="3677950" y="2543600"/>
            <a:ext cx="2716800" cy="1048200"/>
            <a:chOff x="1217350" y="2817775"/>
            <a:chExt cx="2716800" cy="1048200"/>
          </a:xfrm>
        </p:grpSpPr>
        <p:sp>
          <p:nvSpPr>
            <p:cNvPr id="731" name="Google Shape;731;p88"/>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732" name="Google Shape;732;p88"/>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Activiteit</a:t>
              </a:r>
              <a:endParaRPr>
                <a:solidFill>
                  <a:srgbClr val="FFFFFF"/>
                </a:solidFill>
              </a:endParaRPr>
            </a:p>
          </p:txBody>
        </p:sp>
      </p:grpSp>
      <p:grpSp>
        <p:nvGrpSpPr>
          <p:cNvPr id="733" name="Google Shape;733;p88"/>
          <p:cNvGrpSpPr/>
          <p:nvPr/>
        </p:nvGrpSpPr>
        <p:grpSpPr>
          <a:xfrm>
            <a:off x="6769419" y="2543600"/>
            <a:ext cx="2085687" cy="1048200"/>
            <a:chOff x="1217350" y="2817775"/>
            <a:chExt cx="2716800" cy="1048200"/>
          </a:xfrm>
        </p:grpSpPr>
        <p:sp>
          <p:nvSpPr>
            <p:cNvPr id="734" name="Google Shape;734;p88"/>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735" name="Google Shape;735;p88"/>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Erkenning</a:t>
              </a:r>
              <a:endParaRPr>
                <a:solidFill>
                  <a:srgbClr val="FFFFFF"/>
                </a:solidFill>
              </a:endParaRPr>
            </a:p>
          </p:txBody>
        </p:sp>
      </p:grpSp>
      <p:cxnSp>
        <p:nvCxnSpPr>
          <p:cNvPr id="736" name="Google Shape;736;p88"/>
          <p:cNvCxnSpPr>
            <a:stCxn id="731" idx="3"/>
            <a:endCxn id="734" idx="1"/>
          </p:cNvCxnSpPr>
          <p:nvPr/>
        </p:nvCxnSpPr>
        <p:spPr>
          <a:xfrm>
            <a:off x="6394750" y="3067700"/>
            <a:ext cx="3747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737" name="Google Shape;737;p88"/>
          <p:cNvCxnSpPr>
            <a:stCxn id="728" idx="2"/>
            <a:endCxn id="735" idx="0"/>
          </p:cNvCxnSpPr>
          <p:nvPr/>
        </p:nvCxnSpPr>
        <p:spPr>
          <a:xfrm rot="-5400000" flipH="1">
            <a:off x="7591474" y="2322350"/>
            <a:ext cx="442200" cy="600"/>
          </a:xfrm>
          <a:prstGeom prst="bentConnector3">
            <a:avLst>
              <a:gd name="adj1" fmla="val 49983"/>
            </a:avLst>
          </a:prstGeom>
          <a:noFill/>
          <a:ln w="9525" cap="flat" cmpd="sng">
            <a:solidFill>
              <a:schemeClr val="dk2"/>
            </a:solidFill>
            <a:prstDash val="dash"/>
            <a:round/>
            <a:headEnd type="none" w="med" len="med"/>
            <a:tailEnd type="none" w="med" len="med"/>
          </a:ln>
        </p:spPr>
      </p:cxnSp>
      <p:cxnSp>
        <p:nvCxnSpPr>
          <p:cNvPr id="738" name="Google Shape;738;p88"/>
          <p:cNvCxnSpPr>
            <a:stCxn id="725" idx="3"/>
            <a:endCxn id="728" idx="1"/>
          </p:cNvCxnSpPr>
          <p:nvPr/>
        </p:nvCxnSpPr>
        <p:spPr>
          <a:xfrm>
            <a:off x="6394738" y="1577450"/>
            <a:ext cx="374700" cy="600"/>
          </a:xfrm>
          <a:prstGeom prst="bentConnector3">
            <a:avLst>
              <a:gd name="adj1" fmla="val 49999"/>
            </a:avLst>
          </a:prstGeom>
          <a:noFill/>
          <a:ln w="9525" cap="flat" cmpd="sng">
            <a:solidFill>
              <a:schemeClr val="dk2"/>
            </a:solidFill>
            <a:prstDash val="dash"/>
            <a:round/>
            <a:headEnd type="none" w="med" len="med"/>
            <a:tailEnd type="none" w="med" len="med"/>
          </a:ln>
        </p:spPr>
      </p:cxnSp>
      <p:cxnSp>
        <p:nvCxnSpPr>
          <p:cNvPr id="739" name="Google Shape;739;p88"/>
          <p:cNvCxnSpPr>
            <a:stCxn id="722" idx="3"/>
            <a:endCxn id="731" idx="1"/>
          </p:cNvCxnSpPr>
          <p:nvPr/>
        </p:nvCxnSpPr>
        <p:spPr>
          <a:xfrm>
            <a:off x="3379475" y="3067988"/>
            <a:ext cx="2985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740" name="Google Shape;740;p88"/>
          <p:cNvCxnSpPr>
            <a:stCxn id="732" idx="0"/>
          </p:cNvCxnSpPr>
          <p:nvPr/>
        </p:nvCxnSpPr>
        <p:spPr>
          <a:xfrm rot="10800000" flipH="1">
            <a:off x="5036350" y="2094500"/>
            <a:ext cx="1740600" cy="449100"/>
          </a:xfrm>
          <a:prstGeom prst="straightConnector1">
            <a:avLst/>
          </a:prstGeom>
          <a:noFill/>
          <a:ln w="9525" cap="flat" cmpd="sng">
            <a:solidFill>
              <a:schemeClr val="dk2"/>
            </a:solidFill>
            <a:prstDash val="dash"/>
            <a:round/>
            <a:headEnd type="none" w="med" len="med"/>
            <a:tailEnd type="none" w="med" len="med"/>
          </a:ln>
        </p:spPr>
      </p:cxnSp>
      <p:grpSp>
        <p:nvGrpSpPr>
          <p:cNvPr id="741" name="Google Shape;741;p88"/>
          <p:cNvGrpSpPr/>
          <p:nvPr/>
        </p:nvGrpSpPr>
        <p:grpSpPr>
          <a:xfrm>
            <a:off x="662675" y="3883700"/>
            <a:ext cx="2716800" cy="1048200"/>
            <a:chOff x="1217350" y="2817775"/>
            <a:chExt cx="2716800" cy="1048200"/>
          </a:xfrm>
        </p:grpSpPr>
        <p:sp>
          <p:nvSpPr>
            <p:cNvPr id="742" name="Google Shape;742;p88"/>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743" name="Google Shape;743;p88"/>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Lid</a:t>
              </a:r>
              <a:endParaRPr>
                <a:solidFill>
                  <a:srgbClr val="FFFFFF"/>
                </a:solidFill>
              </a:endParaRPr>
            </a:p>
          </p:txBody>
        </p:sp>
      </p:grpSp>
      <p:cxnSp>
        <p:nvCxnSpPr>
          <p:cNvPr id="744" name="Google Shape;744;p88"/>
          <p:cNvCxnSpPr>
            <a:stCxn id="722" idx="2"/>
            <a:endCxn id="743" idx="0"/>
          </p:cNvCxnSpPr>
          <p:nvPr/>
        </p:nvCxnSpPr>
        <p:spPr>
          <a:xfrm>
            <a:off x="2021075" y="3592088"/>
            <a:ext cx="0" cy="291600"/>
          </a:xfrm>
          <a:prstGeom prst="straightConnector1">
            <a:avLst/>
          </a:prstGeom>
          <a:noFill/>
          <a:ln w="9525" cap="flat" cmpd="sng">
            <a:solidFill>
              <a:schemeClr val="dk2"/>
            </a:solidFill>
            <a:prstDash val="dash"/>
            <a:round/>
            <a:headEnd type="none" w="med" len="med"/>
            <a:tailEnd type="none" w="med" len="med"/>
          </a:ln>
        </p:spPr>
      </p:cxnSp>
      <p:cxnSp>
        <p:nvCxnSpPr>
          <p:cNvPr id="745" name="Google Shape;745;p88"/>
          <p:cNvCxnSpPr>
            <a:endCxn id="725" idx="1"/>
          </p:cNvCxnSpPr>
          <p:nvPr/>
        </p:nvCxnSpPr>
        <p:spPr>
          <a:xfrm rot="-5400000">
            <a:off x="2847838" y="1768850"/>
            <a:ext cx="1021500" cy="638700"/>
          </a:xfrm>
          <a:prstGeom prst="bentConnector2">
            <a:avLst/>
          </a:prstGeom>
          <a:noFill/>
          <a:ln w="9525" cap="flat" cmpd="sng">
            <a:solidFill>
              <a:schemeClr val="dk2"/>
            </a:solidFill>
            <a:prstDash val="dash"/>
            <a:round/>
            <a:headEnd type="none" w="med" len="med"/>
            <a:tailEnd type="none" w="med" len="med"/>
          </a:ln>
        </p:spPr>
      </p:cxnSp>
      <p:grpSp>
        <p:nvGrpSpPr>
          <p:cNvPr id="746" name="Google Shape;746;p88"/>
          <p:cNvGrpSpPr/>
          <p:nvPr/>
        </p:nvGrpSpPr>
        <p:grpSpPr>
          <a:xfrm>
            <a:off x="663273" y="1053350"/>
            <a:ext cx="2151434" cy="1048200"/>
            <a:chOff x="1217350" y="2817775"/>
            <a:chExt cx="2716800" cy="1048200"/>
          </a:xfrm>
        </p:grpSpPr>
        <p:sp>
          <p:nvSpPr>
            <p:cNvPr id="747" name="Google Shape;747;p88"/>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748" name="Google Shape;748;p88"/>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Samenwerkingsverband</a:t>
              </a:r>
              <a:endParaRPr>
                <a:solidFill>
                  <a:srgbClr val="FFFFFF"/>
                </a:solidFill>
              </a:endParaRPr>
            </a:p>
          </p:txBody>
        </p:sp>
      </p:grpSp>
      <p:cxnSp>
        <p:nvCxnSpPr>
          <p:cNvPr id="749" name="Google Shape;749;p88"/>
          <p:cNvCxnSpPr>
            <a:endCxn id="747" idx="2"/>
          </p:cNvCxnSpPr>
          <p:nvPr/>
        </p:nvCxnSpPr>
        <p:spPr>
          <a:xfrm rot="10800000">
            <a:off x="1738990" y="2101550"/>
            <a:ext cx="5100" cy="454500"/>
          </a:xfrm>
          <a:prstGeom prst="straightConnector1">
            <a:avLst/>
          </a:prstGeom>
          <a:noFill/>
          <a:ln w="9525" cap="flat" cmpd="sng">
            <a:solidFill>
              <a:schemeClr val="dk2"/>
            </a:solidFill>
            <a:prstDash val="dash"/>
            <a:round/>
            <a:headEnd type="none" w="med" len="med"/>
            <a:tailEnd type="none" w="med" len="med"/>
          </a:ln>
        </p:spPr>
      </p:cxnSp>
      <p:sp>
        <p:nvSpPr>
          <p:cNvPr id="750" name="Google Shape;750;p88"/>
          <p:cNvSpPr txBox="1"/>
          <p:nvPr/>
        </p:nvSpPr>
        <p:spPr>
          <a:xfrm>
            <a:off x="4416750" y="119475"/>
            <a:ext cx="4695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sz="1200" b="1">
                <a:solidFill>
                  <a:srgbClr val="D04A02"/>
                </a:solidFill>
                <a:latin typeface="Proxima Nova"/>
                <a:ea typeface="Proxima Nova"/>
                <a:cs typeface="Proxima Nova"/>
                <a:sym typeface="Proxima Nova"/>
              </a:rPr>
              <a:t>Erkenning dient mogelijk gemaakt te worden op </a:t>
            </a:r>
            <a:r>
              <a:rPr lang="nl-BE" sz="1200" b="1" u="sng">
                <a:solidFill>
                  <a:srgbClr val="D04A02"/>
                </a:solidFill>
                <a:latin typeface="Proxima Nova"/>
                <a:ea typeface="Proxima Nova"/>
                <a:cs typeface="Proxima Nova"/>
                <a:sym typeface="Proxima Nova"/>
              </a:rPr>
              <a:t>niveau van Feitelijke Vereniging</a:t>
            </a:r>
            <a:r>
              <a:rPr lang="nl-BE" sz="1200" b="1">
                <a:solidFill>
                  <a:srgbClr val="D04A02"/>
                </a:solidFill>
                <a:latin typeface="Proxima Nova"/>
                <a:ea typeface="Proxima Nova"/>
                <a:cs typeface="Proxima Nova"/>
                <a:sym typeface="Proxima Nova"/>
              </a:rPr>
              <a:t>. Tegelijk zien we dat Activiteit niet altijd gelinkt is aan een erkenning. </a:t>
            </a:r>
            <a:endParaRPr sz="1200" b="1">
              <a:solidFill>
                <a:srgbClr val="D04A02"/>
              </a:solidFill>
              <a:latin typeface="Proxima Nova"/>
              <a:ea typeface="Proxima Nova"/>
              <a:cs typeface="Proxima Nova"/>
              <a:sym typeface="Proxima Nova"/>
            </a:endParaRPr>
          </a:p>
        </p:txBody>
      </p:sp>
      <p:sp>
        <p:nvSpPr>
          <p:cNvPr id="751" name="Google Shape;751;p88"/>
          <p:cNvSpPr/>
          <p:nvPr/>
        </p:nvSpPr>
        <p:spPr>
          <a:xfrm>
            <a:off x="0" y="0"/>
            <a:ext cx="638700" cy="5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1200" b="1">
                <a:solidFill>
                  <a:srgbClr val="D04A02"/>
                </a:solidFill>
              </a:rPr>
              <a:t>VOOR</a:t>
            </a:r>
            <a:endParaRPr sz="1200" b="1">
              <a:solidFill>
                <a:srgbClr val="D04A02"/>
              </a:solidFill>
            </a:endParaRPr>
          </a:p>
        </p:txBody>
      </p:sp>
      <p:sp>
        <p:nvSpPr>
          <p:cNvPr id="752" name="Google Shape;752;p88"/>
          <p:cNvSpPr/>
          <p:nvPr/>
        </p:nvSpPr>
        <p:spPr>
          <a:xfrm>
            <a:off x="325200" y="2385400"/>
            <a:ext cx="8747400" cy="1281000"/>
          </a:xfrm>
          <a:prstGeom prst="roundRect">
            <a:avLst>
              <a:gd name="adj" fmla="val 16667"/>
            </a:avLst>
          </a:prstGeom>
          <a:noFill/>
          <a:ln w="76200" cap="flat" cmpd="sng">
            <a:solidFill>
              <a:srgbClr val="D04A0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8"/>
          <p:cNvSpPr/>
          <p:nvPr/>
        </p:nvSpPr>
        <p:spPr>
          <a:xfrm>
            <a:off x="6769550" y="839450"/>
            <a:ext cx="2085600" cy="213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l-BE">
                <a:solidFill>
                  <a:schemeClr val="lt1"/>
                </a:solidFill>
              </a:rPr>
              <a:t>OSLO-Organisatie:</a:t>
            </a:r>
            <a:endParaRPr>
              <a:solidFill>
                <a:schemeClr val="lt1"/>
              </a:solidFill>
            </a:endParaRPr>
          </a:p>
        </p:txBody>
      </p:sp>
      <p:sp>
        <p:nvSpPr>
          <p:cNvPr id="754" name="Google Shape;754;p88"/>
          <p:cNvSpPr/>
          <p:nvPr/>
        </p:nvSpPr>
        <p:spPr>
          <a:xfrm>
            <a:off x="3677950" y="839300"/>
            <a:ext cx="2716800" cy="213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l-BE">
                <a:solidFill>
                  <a:schemeClr val="lt1"/>
                </a:solidFill>
              </a:rPr>
              <a:t>OSLO-PubliekeDienstverlening</a:t>
            </a:r>
            <a:endParaRPr>
              <a:solidFill>
                <a:schemeClr val="lt1"/>
              </a:solidFill>
            </a:endParaRPr>
          </a:p>
        </p:txBody>
      </p:sp>
      <p:sp>
        <p:nvSpPr>
          <p:cNvPr id="755" name="Google Shape;755;p88"/>
          <p:cNvSpPr/>
          <p:nvPr/>
        </p:nvSpPr>
        <p:spPr>
          <a:xfrm>
            <a:off x="663338" y="839450"/>
            <a:ext cx="2151300" cy="213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l-BE">
                <a:solidFill>
                  <a:schemeClr val="lt1"/>
                </a:solidFill>
              </a:rPr>
              <a:t>OSLO-Organisatie:</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89"/>
          <p:cNvSpPr/>
          <p:nvPr/>
        </p:nvSpPr>
        <p:spPr>
          <a:xfrm>
            <a:off x="325200" y="2385400"/>
            <a:ext cx="8747400" cy="1281000"/>
          </a:xfrm>
          <a:prstGeom prst="roundRect">
            <a:avLst>
              <a:gd name="adj" fmla="val 16667"/>
            </a:avLst>
          </a:prstGeom>
          <a:noFill/>
          <a:ln w="76200" cap="flat" cmpd="sng">
            <a:solidFill>
              <a:srgbClr val="D04A0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9"/>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t>Eerste aanpassing</a:t>
            </a:r>
            <a:endParaRPr sz="2200" b="1" i="0" u="none" strike="noStrike" cap="none">
              <a:solidFill>
                <a:srgbClr val="000000"/>
              </a:solidFill>
              <a:latin typeface="Arial"/>
              <a:ea typeface="Arial"/>
              <a:cs typeface="Arial"/>
              <a:sym typeface="Arial"/>
            </a:endParaRPr>
          </a:p>
        </p:txBody>
      </p:sp>
      <p:grpSp>
        <p:nvGrpSpPr>
          <p:cNvPr id="762" name="Google Shape;762;p89"/>
          <p:cNvGrpSpPr/>
          <p:nvPr/>
        </p:nvGrpSpPr>
        <p:grpSpPr>
          <a:xfrm>
            <a:off x="662675" y="2543888"/>
            <a:ext cx="2716800" cy="1048200"/>
            <a:chOff x="1217350" y="2817775"/>
            <a:chExt cx="2716800" cy="1048200"/>
          </a:xfrm>
        </p:grpSpPr>
        <p:sp>
          <p:nvSpPr>
            <p:cNvPr id="763" name="Google Shape;763;p89"/>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764" name="Google Shape;764;p89"/>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FeitelijkeVereniging</a:t>
              </a:r>
              <a:endParaRPr>
                <a:solidFill>
                  <a:srgbClr val="FFFFFF"/>
                </a:solidFill>
              </a:endParaRPr>
            </a:p>
          </p:txBody>
        </p:sp>
      </p:grpSp>
      <p:grpSp>
        <p:nvGrpSpPr>
          <p:cNvPr id="765" name="Google Shape;765;p89"/>
          <p:cNvGrpSpPr/>
          <p:nvPr/>
        </p:nvGrpSpPr>
        <p:grpSpPr>
          <a:xfrm>
            <a:off x="3677938" y="1053350"/>
            <a:ext cx="2716800" cy="1048200"/>
            <a:chOff x="1217350" y="2817775"/>
            <a:chExt cx="2716800" cy="1048200"/>
          </a:xfrm>
        </p:grpSpPr>
        <p:sp>
          <p:nvSpPr>
            <p:cNvPr id="766" name="Google Shape;766;p89"/>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767" name="Google Shape;767;p89"/>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PubliekeDienstverlening</a:t>
              </a:r>
              <a:endParaRPr>
                <a:solidFill>
                  <a:srgbClr val="FFFFFF"/>
                </a:solidFill>
              </a:endParaRPr>
            </a:p>
          </p:txBody>
        </p:sp>
      </p:grpSp>
      <p:grpSp>
        <p:nvGrpSpPr>
          <p:cNvPr id="768" name="Google Shape;768;p89"/>
          <p:cNvGrpSpPr/>
          <p:nvPr/>
        </p:nvGrpSpPr>
        <p:grpSpPr>
          <a:xfrm>
            <a:off x="6769431" y="1053350"/>
            <a:ext cx="2085687" cy="1048200"/>
            <a:chOff x="1217350" y="2817775"/>
            <a:chExt cx="2716800" cy="1048200"/>
          </a:xfrm>
        </p:grpSpPr>
        <p:sp>
          <p:nvSpPr>
            <p:cNvPr id="769" name="Google Shape;769;p89"/>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770" name="Google Shape;770;p89"/>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PubliekeOrganisatie</a:t>
              </a:r>
              <a:endParaRPr>
                <a:solidFill>
                  <a:srgbClr val="FFFFFF"/>
                </a:solidFill>
              </a:endParaRPr>
            </a:p>
          </p:txBody>
        </p:sp>
      </p:grpSp>
      <p:grpSp>
        <p:nvGrpSpPr>
          <p:cNvPr id="771" name="Google Shape;771;p89"/>
          <p:cNvGrpSpPr/>
          <p:nvPr/>
        </p:nvGrpSpPr>
        <p:grpSpPr>
          <a:xfrm>
            <a:off x="3677950" y="2543600"/>
            <a:ext cx="2716800" cy="1048200"/>
            <a:chOff x="1217350" y="2817775"/>
            <a:chExt cx="2716800" cy="1048200"/>
          </a:xfrm>
        </p:grpSpPr>
        <p:sp>
          <p:nvSpPr>
            <p:cNvPr id="772" name="Google Shape;772;p89"/>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773" name="Google Shape;773;p89"/>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Activiteit</a:t>
              </a:r>
              <a:endParaRPr>
                <a:solidFill>
                  <a:srgbClr val="FFFFFF"/>
                </a:solidFill>
              </a:endParaRPr>
            </a:p>
          </p:txBody>
        </p:sp>
      </p:grpSp>
      <p:grpSp>
        <p:nvGrpSpPr>
          <p:cNvPr id="774" name="Google Shape;774;p89"/>
          <p:cNvGrpSpPr/>
          <p:nvPr/>
        </p:nvGrpSpPr>
        <p:grpSpPr>
          <a:xfrm>
            <a:off x="6769419" y="2543600"/>
            <a:ext cx="2085687" cy="1048200"/>
            <a:chOff x="1217350" y="2817775"/>
            <a:chExt cx="2716800" cy="1048200"/>
          </a:xfrm>
        </p:grpSpPr>
        <p:sp>
          <p:nvSpPr>
            <p:cNvPr id="775" name="Google Shape;775;p89"/>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776" name="Google Shape;776;p89"/>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Erkenning</a:t>
              </a:r>
              <a:endParaRPr>
                <a:solidFill>
                  <a:srgbClr val="FFFFFF"/>
                </a:solidFill>
              </a:endParaRPr>
            </a:p>
          </p:txBody>
        </p:sp>
      </p:grpSp>
      <p:cxnSp>
        <p:nvCxnSpPr>
          <p:cNvPr id="777" name="Google Shape;777;p89"/>
          <p:cNvCxnSpPr>
            <a:stCxn id="772" idx="3"/>
            <a:endCxn id="775" idx="1"/>
          </p:cNvCxnSpPr>
          <p:nvPr/>
        </p:nvCxnSpPr>
        <p:spPr>
          <a:xfrm>
            <a:off x="6394750" y="3067700"/>
            <a:ext cx="3747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778" name="Google Shape;778;p89"/>
          <p:cNvCxnSpPr>
            <a:stCxn id="769" idx="2"/>
            <a:endCxn id="776" idx="0"/>
          </p:cNvCxnSpPr>
          <p:nvPr/>
        </p:nvCxnSpPr>
        <p:spPr>
          <a:xfrm rot="-5400000" flipH="1">
            <a:off x="7591474" y="2322350"/>
            <a:ext cx="442200" cy="600"/>
          </a:xfrm>
          <a:prstGeom prst="bentConnector3">
            <a:avLst>
              <a:gd name="adj1" fmla="val 49983"/>
            </a:avLst>
          </a:prstGeom>
          <a:noFill/>
          <a:ln w="9525" cap="flat" cmpd="sng">
            <a:solidFill>
              <a:schemeClr val="dk2"/>
            </a:solidFill>
            <a:prstDash val="dash"/>
            <a:round/>
            <a:headEnd type="none" w="med" len="med"/>
            <a:tailEnd type="none" w="med" len="med"/>
          </a:ln>
        </p:spPr>
      </p:cxnSp>
      <p:cxnSp>
        <p:nvCxnSpPr>
          <p:cNvPr id="779" name="Google Shape;779;p89"/>
          <p:cNvCxnSpPr>
            <a:stCxn id="766" idx="3"/>
            <a:endCxn id="769" idx="1"/>
          </p:cNvCxnSpPr>
          <p:nvPr/>
        </p:nvCxnSpPr>
        <p:spPr>
          <a:xfrm>
            <a:off x="6394738" y="1577450"/>
            <a:ext cx="374700" cy="600"/>
          </a:xfrm>
          <a:prstGeom prst="bentConnector3">
            <a:avLst>
              <a:gd name="adj1" fmla="val 49999"/>
            </a:avLst>
          </a:prstGeom>
          <a:noFill/>
          <a:ln w="9525" cap="flat" cmpd="sng">
            <a:solidFill>
              <a:schemeClr val="dk2"/>
            </a:solidFill>
            <a:prstDash val="dash"/>
            <a:round/>
            <a:headEnd type="none" w="med" len="med"/>
            <a:tailEnd type="none" w="med" len="med"/>
          </a:ln>
        </p:spPr>
      </p:cxnSp>
      <p:cxnSp>
        <p:nvCxnSpPr>
          <p:cNvPr id="780" name="Google Shape;780;p89"/>
          <p:cNvCxnSpPr>
            <a:stCxn id="763" idx="3"/>
            <a:endCxn id="772" idx="1"/>
          </p:cNvCxnSpPr>
          <p:nvPr/>
        </p:nvCxnSpPr>
        <p:spPr>
          <a:xfrm>
            <a:off x="3379475" y="3067988"/>
            <a:ext cx="2985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781" name="Google Shape;781;p89"/>
          <p:cNvCxnSpPr>
            <a:stCxn id="773" idx="0"/>
          </p:cNvCxnSpPr>
          <p:nvPr/>
        </p:nvCxnSpPr>
        <p:spPr>
          <a:xfrm rot="10800000" flipH="1">
            <a:off x="5036350" y="2094500"/>
            <a:ext cx="1740600" cy="449100"/>
          </a:xfrm>
          <a:prstGeom prst="straightConnector1">
            <a:avLst/>
          </a:prstGeom>
          <a:noFill/>
          <a:ln w="9525" cap="flat" cmpd="sng">
            <a:solidFill>
              <a:schemeClr val="dk2"/>
            </a:solidFill>
            <a:prstDash val="dash"/>
            <a:round/>
            <a:headEnd type="none" w="med" len="med"/>
            <a:tailEnd type="none" w="med" len="med"/>
          </a:ln>
        </p:spPr>
      </p:cxnSp>
      <p:grpSp>
        <p:nvGrpSpPr>
          <p:cNvPr id="782" name="Google Shape;782;p89"/>
          <p:cNvGrpSpPr/>
          <p:nvPr/>
        </p:nvGrpSpPr>
        <p:grpSpPr>
          <a:xfrm>
            <a:off x="662675" y="3883700"/>
            <a:ext cx="2716800" cy="1048200"/>
            <a:chOff x="1217350" y="2817775"/>
            <a:chExt cx="2716800" cy="1048200"/>
          </a:xfrm>
        </p:grpSpPr>
        <p:sp>
          <p:nvSpPr>
            <p:cNvPr id="783" name="Google Shape;783;p89"/>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784" name="Google Shape;784;p89"/>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Lid</a:t>
              </a:r>
              <a:endParaRPr>
                <a:solidFill>
                  <a:srgbClr val="FFFFFF"/>
                </a:solidFill>
              </a:endParaRPr>
            </a:p>
          </p:txBody>
        </p:sp>
      </p:grpSp>
      <p:cxnSp>
        <p:nvCxnSpPr>
          <p:cNvPr id="785" name="Google Shape;785;p89"/>
          <p:cNvCxnSpPr>
            <a:stCxn id="763" idx="2"/>
            <a:endCxn id="784" idx="0"/>
          </p:cNvCxnSpPr>
          <p:nvPr/>
        </p:nvCxnSpPr>
        <p:spPr>
          <a:xfrm>
            <a:off x="2021075" y="3592088"/>
            <a:ext cx="0" cy="291600"/>
          </a:xfrm>
          <a:prstGeom prst="straightConnector1">
            <a:avLst/>
          </a:prstGeom>
          <a:noFill/>
          <a:ln w="9525" cap="flat" cmpd="sng">
            <a:solidFill>
              <a:schemeClr val="dk2"/>
            </a:solidFill>
            <a:prstDash val="dash"/>
            <a:round/>
            <a:headEnd type="none" w="med" len="med"/>
            <a:tailEnd type="none" w="med" len="med"/>
          </a:ln>
        </p:spPr>
      </p:cxnSp>
      <p:cxnSp>
        <p:nvCxnSpPr>
          <p:cNvPr id="786" name="Google Shape;786;p89"/>
          <p:cNvCxnSpPr>
            <a:endCxn id="766" idx="1"/>
          </p:cNvCxnSpPr>
          <p:nvPr/>
        </p:nvCxnSpPr>
        <p:spPr>
          <a:xfrm rot="-5400000">
            <a:off x="2847838" y="1768850"/>
            <a:ext cx="1021500" cy="638700"/>
          </a:xfrm>
          <a:prstGeom prst="bentConnector2">
            <a:avLst/>
          </a:prstGeom>
          <a:noFill/>
          <a:ln w="9525" cap="flat" cmpd="sng">
            <a:solidFill>
              <a:schemeClr val="dk2"/>
            </a:solidFill>
            <a:prstDash val="dash"/>
            <a:round/>
            <a:headEnd type="none" w="med" len="med"/>
            <a:tailEnd type="none" w="med" len="med"/>
          </a:ln>
        </p:spPr>
      </p:cxnSp>
      <p:grpSp>
        <p:nvGrpSpPr>
          <p:cNvPr id="787" name="Google Shape;787;p89"/>
          <p:cNvGrpSpPr/>
          <p:nvPr/>
        </p:nvGrpSpPr>
        <p:grpSpPr>
          <a:xfrm>
            <a:off x="663273" y="1053350"/>
            <a:ext cx="2151434" cy="1048200"/>
            <a:chOff x="1217350" y="2817775"/>
            <a:chExt cx="2716800" cy="1048200"/>
          </a:xfrm>
        </p:grpSpPr>
        <p:sp>
          <p:nvSpPr>
            <p:cNvPr id="788" name="Google Shape;788;p89"/>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789" name="Google Shape;789;p89"/>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Samenwerkingsverband</a:t>
              </a:r>
              <a:endParaRPr>
                <a:solidFill>
                  <a:srgbClr val="FFFFFF"/>
                </a:solidFill>
              </a:endParaRPr>
            </a:p>
          </p:txBody>
        </p:sp>
      </p:grpSp>
      <p:cxnSp>
        <p:nvCxnSpPr>
          <p:cNvPr id="790" name="Google Shape;790;p89"/>
          <p:cNvCxnSpPr>
            <a:endCxn id="788" idx="2"/>
          </p:cNvCxnSpPr>
          <p:nvPr/>
        </p:nvCxnSpPr>
        <p:spPr>
          <a:xfrm rot="10800000">
            <a:off x="1738990" y="2101550"/>
            <a:ext cx="5100" cy="454500"/>
          </a:xfrm>
          <a:prstGeom prst="straightConnector1">
            <a:avLst/>
          </a:prstGeom>
          <a:noFill/>
          <a:ln w="9525" cap="flat" cmpd="sng">
            <a:solidFill>
              <a:schemeClr val="dk2"/>
            </a:solidFill>
            <a:prstDash val="dash"/>
            <a:round/>
            <a:headEnd type="none" w="med" len="med"/>
            <a:tailEnd type="none" w="med" len="med"/>
          </a:ln>
        </p:spPr>
      </p:cxnSp>
      <p:sp>
        <p:nvSpPr>
          <p:cNvPr id="791" name="Google Shape;791;p89"/>
          <p:cNvSpPr txBox="1"/>
          <p:nvPr/>
        </p:nvSpPr>
        <p:spPr>
          <a:xfrm>
            <a:off x="4416750" y="119475"/>
            <a:ext cx="4695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sz="1200" b="1">
                <a:solidFill>
                  <a:srgbClr val="D04A02"/>
                </a:solidFill>
                <a:latin typeface="Proxima Nova"/>
                <a:ea typeface="Proxima Nova"/>
                <a:cs typeface="Proxima Nova"/>
                <a:sym typeface="Proxima Nova"/>
              </a:rPr>
              <a:t>Erkenning dient mogelijk gemaakt te worden op </a:t>
            </a:r>
            <a:r>
              <a:rPr lang="nl-BE" sz="1200" b="1" u="sng">
                <a:solidFill>
                  <a:srgbClr val="D04A02"/>
                </a:solidFill>
                <a:latin typeface="Proxima Nova"/>
                <a:ea typeface="Proxima Nova"/>
                <a:cs typeface="Proxima Nova"/>
                <a:sym typeface="Proxima Nova"/>
              </a:rPr>
              <a:t>niveau van Feitelijke Vereniging</a:t>
            </a:r>
            <a:r>
              <a:rPr lang="nl-BE" sz="1200" b="1">
                <a:solidFill>
                  <a:srgbClr val="D04A02"/>
                </a:solidFill>
                <a:latin typeface="Proxima Nova"/>
                <a:ea typeface="Proxima Nova"/>
                <a:cs typeface="Proxima Nova"/>
                <a:sym typeface="Proxima Nova"/>
              </a:rPr>
              <a:t>. Tegelijk zien we dat Activiteit niet altijd gelinkt is aan een erkenning. </a:t>
            </a:r>
            <a:endParaRPr sz="1200" b="1">
              <a:solidFill>
                <a:srgbClr val="D04A02"/>
              </a:solidFill>
              <a:latin typeface="Proxima Nova"/>
              <a:ea typeface="Proxima Nova"/>
              <a:cs typeface="Proxima Nova"/>
              <a:sym typeface="Proxima Nova"/>
            </a:endParaRPr>
          </a:p>
        </p:txBody>
      </p:sp>
      <p:sp>
        <p:nvSpPr>
          <p:cNvPr id="792" name="Google Shape;792;p89"/>
          <p:cNvSpPr/>
          <p:nvPr/>
        </p:nvSpPr>
        <p:spPr>
          <a:xfrm>
            <a:off x="0" y="0"/>
            <a:ext cx="638700" cy="5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1200" b="1">
                <a:solidFill>
                  <a:srgbClr val="D04A02"/>
                </a:solidFill>
              </a:rPr>
              <a:t>VOOR</a:t>
            </a:r>
            <a:endParaRPr sz="1200" b="1">
              <a:solidFill>
                <a:srgbClr val="D04A02"/>
              </a:solidFill>
            </a:endParaRPr>
          </a:p>
        </p:txBody>
      </p:sp>
      <p:sp>
        <p:nvSpPr>
          <p:cNvPr id="793" name="Google Shape;793;p89"/>
          <p:cNvSpPr/>
          <p:nvPr/>
        </p:nvSpPr>
        <p:spPr>
          <a:xfrm>
            <a:off x="3886664" y="2101250"/>
            <a:ext cx="2085600" cy="1932900"/>
          </a:xfrm>
          <a:prstGeom prst="mathMultiply">
            <a:avLst>
              <a:gd name="adj1" fmla="val 23520"/>
            </a:avLst>
          </a:prstGeom>
          <a:solidFill>
            <a:srgbClr val="2B979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B979D"/>
              </a:solidFill>
            </a:endParaRPr>
          </a:p>
          <a:p>
            <a:pPr marL="0" lvl="0" indent="0" algn="l" rtl="0">
              <a:spcBef>
                <a:spcPts val="0"/>
              </a:spcBef>
              <a:spcAft>
                <a:spcPts val="0"/>
              </a:spcAft>
              <a:buNone/>
            </a:pPr>
            <a:endParaRPr>
              <a:solidFill>
                <a:srgbClr val="2B979D"/>
              </a:solidFill>
            </a:endParaRPr>
          </a:p>
          <a:p>
            <a:pPr marL="0" lvl="0" indent="0" algn="l" rtl="0">
              <a:spcBef>
                <a:spcPts val="0"/>
              </a:spcBef>
              <a:spcAft>
                <a:spcPts val="0"/>
              </a:spcAft>
              <a:buNone/>
            </a:pPr>
            <a:endParaRPr>
              <a:solidFill>
                <a:srgbClr val="2B979D"/>
              </a:solidFill>
            </a:endParaRPr>
          </a:p>
          <a:p>
            <a:pPr marL="0" lvl="0" indent="0" algn="l" rtl="0">
              <a:spcBef>
                <a:spcPts val="0"/>
              </a:spcBef>
              <a:spcAft>
                <a:spcPts val="0"/>
              </a:spcAft>
              <a:buNone/>
            </a:pPr>
            <a:endParaRPr>
              <a:solidFill>
                <a:srgbClr val="2B979D"/>
              </a:solidFill>
            </a:endParaRPr>
          </a:p>
          <a:p>
            <a:pPr marL="0" lvl="0" indent="0" algn="l" rtl="0">
              <a:spcBef>
                <a:spcPts val="0"/>
              </a:spcBef>
              <a:spcAft>
                <a:spcPts val="0"/>
              </a:spcAft>
              <a:buNone/>
            </a:pPr>
            <a:endParaRPr>
              <a:solidFill>
                <a:srgbClr val="2B979D"/>
              </a:solidFill>
            </a:endParaRPr>
          </a:p>
          <a:p>
            <a:pPr marL="0" lvl="0" indent="0" algn="l" rtl="0">
              <a:spcBef>
                <a:spcPts val="0"/>
              </a:spcBef>
              <a:spcAft>
                <a:spcPts val="0"/>
              </a:spcAft>
              <a:buNone/>
            </a:pPr>
            <a:endParaRPr>
              <a:solidFill>
                <a:srgbClr val="2B979D"/>
              </a:solidFill>
            </a:endParaRPr>
          </a:p>
          <a:p>
            <a:pPr marL="0" lvl="0" indent="0" algn="l" rtl="0">
              <a:spcBef>
                <a:spcPts val="0"/>
              </a:spcBef>
              <a:spcAft>
                <a:spcPts val="0"/>
              </a:spcAft>
              <a:buNone/>
            </a:pPr>
            <a:endParaRPr>
              <a:solidFill>
                <a:srgbClr val="2B979D"/>
              </a:solidFill>
            </a:endParaRPr>
          </a:p>
          <a:p>
            <a:pPr marL="0" lvl="0" indent="0" algn="l" rtl="0">
              <a:spcBef>
                <a:spcPts val="0"/>
              </a:spcBef>
              <a:spcAft>
                <a:spcPts val="0"/>
              </a:spcAft>
              <a:buNone/>
            </a:pPr>
            <a:endParaRPr>
              <a:solidFill>
                <a:srgbClr val="2B979D"/>
              </a:solidFill>
            </a:endParaRPr>
          </a:p>
          <a:p>
            <a:pPr marL="0" lvl="0" indent="0" algn="l" rtl="0">
              <a:spcBef>
                <a:spcPts val="0"/>
              </a:spcBef>
              <a:spcAft>
                <a:spcPts val="0"/>
              </a:spcAft>
              <a:buNone/>
            </a:pPr>
            <a:endParaRPr>
              <a:solidFill>
                <a:srgbClr val="2B979D"/>
              </a:solidFill>
            </a:endParaRPr>
          </a:p>
          <a:p>
            <a:pPr marL="0" lvl="0" indent="0" algn="l" rtl="0">
              <a:spcBef>
                <a:spcPts val="0"/>
              </a:spcBef>
              <a:spcAft>
                <a:spcPts val="0"/>
              </a:spcAft>
              <a:buNone/>
            </a:pPr>
            <a:endParaRPr>
              <a:solidFill>
                <a:srgbClr val="2B979D"/>
              </a:solidFill>
            </a:endParaRPr>
          </a:p>
          <a:p>
            <a:pPr marL="0" lvl="0" indent="0" algn="l" rtl="0">
              <a:spcBef>
                <a:spcPts val="0"/>
              </a:spcBef>
              <a:spcAft>
                <a:spcPts val="0"/>
              </a:spcAft>
              <a:buNone/>
            </a:pPr>
            <a:endParaRPr>
              <a:solidFill>
                <a:srgbClr val="2B979D"/>
              </a:solidFill>
            </a:endParaRPr>
          </a:p>
          <a:p>
            <a:pPr marL="0" lvl="0" indent="0" algn="l" rtl="0">
              <a:spcBef>
                <a:spcPts val="0"/>
              </a:spcBef>
              <a:spcAft>
                <a:spcPts val="0"/>
              </a:spcAft>
              <a:buNone/>
            </a:pPr>
            <a:endParaRPr>
              <a:solidFill>
                <a:srgbClr val="2B979D"/>
              </a:solidFill>
            </a:endParaRPr>
          </a:p>
          <a:p>
            <a:pPr marL="0" lvl="0" indent="0" algn="l" rtl="0">
              <a:spcBef>
                <a:spcPts val="0"/>
              </a:spcBef>
              <a:spcAft>
                <a:spcPts val="0"/>
              </a:spcAft>
              <a:buNone/>
            </a:pPr>
            <a:endParaRPr b="1">
              <a:solidFill>
                <a:srgbClr val="2B979D"/>
              </a:solidFill>
            </a:endParaRPr>
          </a:p>
        </p:txBody>
      </p:sp>
      <p:sp>
        <p:nvSpPr>
          <p:cNvPr id="794" name="Google Shape;794;p89"/>
          <p:cNvSpPr txBox="1"/>
          <p:nvPr/>
        </p:nvSpPr>
        <p:spPr>
          <a:xfrm>
            <a:off x="3461700" y="3883700"/>
            <a:ext cx="52878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2B979D"/>
              </a:buClr>
              <a:buSzPts val="1400"/>
              <a:buChar char="●"/>
            </a:pPr>
            <a:r>
              <a:rPr lang="nl-BE" b="1">
                <a:solidFill>
                  <a:srgbClr val="2B979D"/>
                </a:solidFill>
              </a:rPr>
              <a:t>Activiteit wordt een attribuut van feitelijke vereniging</a:t>
            </a:r>
            <a:endParaRPr b="1">
              <a:solidFill>
                <a:srgbClr val="2B979D"/>
              </a:solidFill>
            </a:endParaRPr>
          </a:p>
          <a:p>
            <a:pPr marL="457200" lvl="0" indent="-317500" algn="l" rtl="0">
              <a:spcBef>
                <a:spcPts val="0"/>
              </a:spcBef>
              <a:spcAft>
                <a:spcPts val="0"/>
              </a:spcAft>
              <a:buClr>
                <a:srgbClr val="2B979D"/>
              </a:buClr>
              <a:buSzPts val="1400"/>
              <a:buChar char="●"/>
            </a:pPr>
            <a:r>
              <a:rPr lang="nl-BE" b="1">
                <a:solidFill>
                  <a:srgbClr val="2B979D"/>
                </a:solidFill>
              </a:rPr>
              <a:t>Erkenning wordt rechtstreeks gekoppeld aan FeitelijkeVereniging</a:t>
            </a:r>
            <a:endParaRPr/>
          </a:p>
        </p:txBody>
      </p:sp>
      <p:cxnSp>
        <p:nvCxnSpPr>
          <p:cNvPr id="795" name="Google Shape;795;p89"/>
          <p:cNvCxnSpPr/>
          <p:nvPr/>
        </p:nvCxnSpPr>
        <p:spPr>
          <a:xfrm rot="-5400000" flipH="1">
            <a:off x="4916375" y="696788"/>
            <a:ext cx="600" cy="5791200"/>
          </a:xfrm>
          <a:prstGeom prst="curvedConnector3">
            <a:avLst>
              <a:gd name="adj1" fmla="val 39687500"/>
            </a:avLst>
          </a:prstGeom>
          <a:noFill/>
          <a:ln w="28575" cap="flat" cmpd="sng">
            <a:solidFill>
              <a:srgbClr val="2B979D"/>
            </a:solidFill>
            <a:prstDash val="dash"/>
            <a:round/>
            <a:headEnd type="none" w="med" len="med"/>
            <a:tailEnd type="none" w="med" len="med"/>
          </a:ln>
        </p:spPr>
      </p:cxnSp>
      <p:sp>
        <p:nvSpPr>
          <p:cNvPr id="796" name="Google Shape;796;p89"/>
          <p:cNvSpPr/>
          <p:nvPr/>
        </p:nvSpPr>
        <p:spPr>
          <a:xfrm>
            <a:off x="6769550" y="839450"/>
            <a:ext cx="2085600" cy="213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l-BE">
                <a:solidFill>
                  <a:schemeClr val="lt1"/>
                </a:solidFill>
              </a:rPr>
              <a:t>OSLO-Organisatie:</a:t>
            </a:r>
            <a:endParaRPr>
              <a:solidFill>
                <a:schemeClr val="lt1"/>
              </a:solidFill>
            </a:endParaRPr>
          </a:p>
        </p:txBody>
      </p:sp>
      <p:sp>
        <p:nvSpPr>
          <p:cNvPr id="797" name="Google Shape;797;p89"/>
          <p:cNvSpPr/>
          <p:nvPr/>
        </p:nvSpPr>
        <p:spPr>
          <a:xfrm>
            <a:off x="3677950" y="839300"/>
            <a:ext cx="2716800" cy="213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l-BE">
                <a:solidFill>
                  <a:schemeClr val="lt1"/>
                </a:solidFill>
              </a:rPr>
              <a:t>OSLO-PubliekeDienstverlening</a:t>
            </a:r>
            <a:endParaRPr>
              <a:solidFill>
                <a:schemeClr val="lt1"/>
              </a:solidFill>
            </a:endParaRPr>
          </a:p>
        </p:txBody>
      </p:sp>
      <p:sp>
        <p:nvSpPr>
          <p:cNvPr id="798" name="Google Shape;798;p89"/>
          <p:cNvSpPr/>
          <p:nvPr/>
        </p:nvSpPr>
        <p:spPr>
          <a:xfrm>
            <a:off x="663338" y="839450"/>
            <a:ext cx="2151300" cy="213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l-BE">
                <a:solidFill>
                  <a:schemeClr val="lt1"/>
                </a:solidFill>
              </a:rPr>
              <a:t>OSLO-Organisatie:</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90"/>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t>Eerste aanpassing</a:t>
            </a:r>
            <a:endParaRPr sz="2200" b="1" i="0" u="none" strike="noStrike" cap="none">
              <a:solidFill>
                <a:srgbClr val="000000"/>
              </a:solidFill>
              <a:latin typeface="Arial"/>
              <a:ea typeface="Arial"/>
              <a:cs typeface="Arial"/>
              <a:sym typeface="Arial"/>
            </a:endParaRPr>
          </a:p>
        </p:txBody>
      </p:sp>
      <p:grpSp>
        <p:nvGrpSpPr>
          <p:cNvPr id="804" name="Google Shape;804;p90"/>
          <p:cNvGrpSpPr/>
          <p:nvPr/>
        </p:nvGrpSpPr>
        <p:grpSpPr>
          <a:xfrm>
            <a:off x="3677938" y="1053350"/>
            <a:ext cx="2716800" cy="1048200"/>
            <a:chOff x="1217350" y="2817775"/>
            <a:chExt cx="2716800" cy="1048200"/>
          </a:xfrm>
        </p:grpSpPr>
        <p:sp>
          <p:nvSpPr>
            <p:cNvPr id="805" name="Google Shape;805;p90"/>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806" name="Google Shape;806;p90"/>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PubliekeDienstverlening</a:t>
              </a:r>
              <a:endParaRPr>
                <a:solidFill>
                  <a:srgbClr val="FFFFFF"/>
                </a:solidFill>
              </a:endParaRPr>
            </a:p>
          </p:txBody>
        </p:sp>
      </p:grpSp>
      <p:grpSp>
        <p:nvGrpSpPr>
          <p:cNvPr id="807" name="Google Shape;807;p90"/>
          <p:cNvGrpSpPr/>
          <p:nvPr/>
        </p:nvGrpSpPr>
        <p:grpSpPr>
          <a:xfrm>
            <a:off x="6769431" y="1053350"/>
            <a:ext cx="2085687" cy="1048200"/>
            <a:chOff x="1217350" y="2817775"/>
            <a:chExt cx="2716800" cy="1048200"/>
          </a:xfrm>
        </p:grpSpPr>
        <p:sp>
          <p:nvSpPr>
            <p:cNvPr id="808" name="Google Shape;808;p90"/>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809" name="Google Shape;809;p90"/>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PubliekeOrganisatie</a:t>
              </a:r>
              <a:endParaRPr>
                <a:solidFill>
                  <a:srgbClr val="FFFFFF"/>
                </a:solidFill>
              </a:endParaRPr>
            </a:p>
          </p:txBody>
        </p:sp>
      </p:grpSp>
      <p:grpSp>
        <p:nvGrpSpPr>
          <p:cNvPr id="810" name="Google Shape;810;p90"/>
          <p:cNvGrpSpPr/>
          <p:nvPr/>
        </p:nvGrpSpPr>
        <p:grpSpPr>
          <a:xfrm>
            <a:off x="3677950" y="2543600"/>
            <a:ext cx="2716800" cy="1048200"/>
            <a:chOff x="1217350" y="2817775"/>
            <a:chExt cx="2716800" cy="1048200"/>
          </a:xfrm>
        </p:grpSpPr>
        <p:sp>
          <p:nvSpPr>
            <p:cNvPr id="811" name="Google Shape;811;p90"/>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812" name="Google Shape;812;p90"/>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Activiteit</a:t>
              </a:r>
              <a:endParaRPr>
                <a:solidFill>
                  <a:srgbClr val="FFFFFF"/>
                </a:solidFill>
              </a:endParaRPr>
            </a:p>
          </p:txBody>
        </p:sp>
      </p:grpSp>
      <p:grpSp>
        <p:nvGrpSpPr>
          <p:cNvPr id="813" name="Google Shape;813;p90"/>
          <p:cNvGrpSpPr/>
          <p:nvPr/>
        </p:nvGrpSpPr>
        <p:grpSpPr>
          <a:xfrm>
            <a:off x="3677950" y="2543588"/>
            <a:ext cx="2716800" cy="1048200"/>
            <a:chOff x="1217350" y="2817775"/>
            <a:chExt cx="2716800" cy="1048200"/>
          </a:xfrm>
        </p:grpSpPr>
        <p:sp>
          <p:nvSpPr>
            <p:cNvPr id="814" name="Google Shape;814;p90"/>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nl-BE" b="1">
                  <a:solidFill>
                    <a:srgbClr val="2B979D"/>
                  </a:solidFill>
                </a:rPr>
                <a:t>Activiteit: String of Codelijst [0..*]</a:t>
              </a:r>
              <a:endParaRPr b="1">
                <a:solidFill>
                  <a:srgbClr val="2B979D"/>
                </a:solidFill>
              </a:endParaRPr>
            </a:p>
          </p:txBody>
        </p:sp>
        <p:sp>
          <p:nvSpPr>
            <p:cNvPr id="815" name="Google Shape;815;p90"/>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FeitelijkeVereniging</a:t>
              </a:r>
              <a:endParaRPr>
                <a:solidFill>
                  <a:srgbClr val="FFFFFF"/>
                </a:solidFill>
              </a:endParaRPr>
            </a:p>
          </p:txBody>
        </p:sp>
      </p:grpSp>
      <p:grpSp>
        <p:nvGrpSpPr>
          <p:cNvPr id="816" name="Google Shape;816;p90"/>
          <p:cNvGrpSpPr/>
          <p:nvPr/>
        </p:nvGrpSpPr>
        <p:grpSpPr>
          <a:xfrm>
            <a:off x="6769419" y="2543600"/>
            <a:ext cx="2085687" cy="1048200"/>
            <a:chOff x="1217350" y="2817775"/>
            <a:chExt cx="2716800" cy="1048200"/>
          </a:xfrm>
        </p:grpSpPr>
        <p:sp>
          <p:nvSpPr>
            <p:cNvPr id="817" name="Google Shape;817;p90"/>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818" name="Google Shape;818;p90"/>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Erkenning</a:t>
              </a:r>
              <a:endParaRPr>
                <a:solidFill>
                  <a:srgbClr val="FFFFFF"/>
                </a:solidFill>
              </a:endParaRPr>
            </a:p>
          </p:txBody>
        </p:sp>
      </p:grpSp>
      <p:cxnSp>
        <p:nvCxnSpPr>
          <p:cNvPr id="819" name="Google Shape;819;p90"/>
          <p:cNvCxnSpPr>
            <a:stCxn id="811" idx="3"/>
            <a:endCxn id="817" idx="1"/>
          </p:cNvCxnSpPr>
          <p:nvPr/>
        </p:nvCxnSpPr>
        <p:spPr>
          <a:xfrm>
            <a:off x="6394750" y="3067700"/>
            <a:ext cx="374700" cy="600"/>
          </a:xfrm>
          <a:prstGeom prst="bentConnector3">
            <a:avLst>
              <a:gd name="adj1" fmla="val 49996"/>
            </a:avLst>
          </a:prstGeom>
          <a:noFill/>
          <a:ln w="19050" cap="flat" cmpd="sng">
            <a:solidFill>
              <a:srgbClr val="2B979D"/>
            </a:solidFill>
            <a:prstDash val="dash"/>
            <a:round/>
            <a:headEnd type="none" w="med" len="med"/>
            <a:tailEnd type="none" w="med" len="med"/>
          </a:ln>
        </p:spPr>
      </p:cxnSp>
      <p:cxnSp>
        <p:nvCxnSpPr>
          <p:cNvPr id="820" name="Google Shape;820;p90"/>
          <p:cNvCxnSpPr>
            <a:stCxn id="808" idx="2"/>
            <a:endCxn id="818" idx="0"/>
          </p:cNvCxnSpPr>
          <p:nvPr/>
        </p:nvCxnSpPr>
        <p:spPr>
          <a:xfrm rot="-5400000" flipH="1">
            <a:off x="7591474" y="2322350"/>
            <a:ext cx="442200" cy="600"/>
          </a:xfrm>
          <a:prstGeom prst="bentConnector3">
            <a:avLst>
              <a:gd name="adj1" fmla="val 49983"/>
            </a:avLst>
          </a:prstGeom>
          <a:noFill/>
          <a:ln w="9525" cap="flat" cmpd="sng">
            <a:solidFill>
              <a:schemeClr val="dk2"/>
            </a:solidFill>
            <a:prstDash val="dash"/>
            <a:round/>
            <a:headEnd type="none" w="med" len="med"/>
            <a:tailEnd type="none" w="med" len="med"/>
          </a:ln>
        </p:spPr>
      </p:cxnSp>
      <p:cxnSp>
        <p:nvCxnSpPr>
          <p:cNvPr id="821" name="Google Shape;821;p90"/>
          <p:cNvCxnSpPr>
            <a:stCxn id="805" idx="3"/>
            <a:endCxn id="808" idx="1"/>
          </p:cNvCxnSpPr>
          <p:nvPr/>
        </p:nvCxnSpPr>
        <p:spPr>
          <a:xfrm>
            <a:off x="6394738" y="1577450"/>
            <a:ext cx="374700" cy="600"/>
          </a:xfrm>
          <a:prstGeom prst="bentConnector3">
            <a:avLst>
              <a:gd name="adj1" fmla="val 49999"/>
            </a:avLst>
          </a:prstGeom>
          <a:noFill/>
          <a:ln w="9525" cap="flat" cmpd="sng">
            <a:solidFill>
              <a:schemeClr val="dk2"/>
            </a:solidFill>
            <a:prstDash val="dash"/>
            <a:round/>
            <a:headEnd type="none" w="med" len="med"/>
            <a:tailEnd type="none" w="med" len="med"/>
          </a:ln>
        </p:spPr>
      </p:cxnSp>
      <p:grpSp>
        <p:nvGrpSpPr>
          <p:cNvPr id="822" name="Google Shape;822;p90"/>
          <p:cNvGrpSpPr/>
          <p:nvPr/>
        </p:nvGrpSpPr>
        <p:grpSpPr>
          <a:xfrm>
            <a:off x="3677950" y="3883700"/>
            <a:ext cx="2716800" cy="1048200"/>
            <a:chOff x="1217350" y="2817775"/>
            <a:chExt cx="2716800" cy="1048200"/>
          </a:xfrm>
        </p:grpSpPr>
        <p:sp>
          <p:nvSpPr>
            <p:cNvPr id="823" name="Google Shape;823;p90"/>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824" name="Google Shape;824;p90"/>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Lid</a:t>
              </a:r>
              <a:endParaRPr>
                <a:solidFill>
                  <a:srgbClr val="FFFFFF"/>
                </a:solidFill>
              </a:endParaRPr>
            </a:p>
          </p:txBody>
        </p:sp>
      </p:grpSp>
      <p:cxnSp>
        <p:nvCxnSpPr>
          <p:cNvPr id="825" name="Google Shape;825;p90"/>
          <p:cNvCxnSpPr>
            <a:stCxn id="814" idx="2"/>
            <a:endCxn id="824" idx="0"/>
          </p:cNvCxnSpPr>
          <p:nvPr/>
        </p:nvCxnSpPr>
        <p:spPr>
          <a:xfrm>
            <a:off x="5036350" y="3591788"/>
            <a:ext cx="0" cy="291900"/>
          </a:xfrm>
          <a:prstGeom prst="straightConnector1">
            <a:avLst/>
          </a:prstGeom>
          <a:noFill/>
          <a:ln w="9525" cap="flat" cmpd="sng">
            <a:solidFill>
              <a:schemeClr val="dk2"/>
            </a:solidFill>
            <a:prstDash val="dash"/>
            <a:round/>
            <a:headEnd type="none" w="med" len="med"/>
            <a:tailEnd type="none" w="med" len="med"/>
          </a:ln>
        </p:spPr>
      </p:cxnSp>
      <p:grpSp>
        <p:nvGrpSpPr>
          <p:cNvPr id="826" name="Google Shape;826;p90"/>
          <p:cNvGrpSpPr/>
          <p:nvPr/>
        </p:nvGrpSpPr>
        <p:grpSpPr>
          <a:xfrm>
            <a:off x="638710" y="2543451"/>
            <a:ext cx="2151434" cy="1048200"/>
            <a:chOff x="1217350" y="2817775"/>
            <a:chExt cx="2716800" cy="1048200"/>
          </a:xfrm>
        </p:grpSpPr>
        <p:sp>
          <p:nvSpPr>
            <p:cNvPr id="827" name="Google Shape;827;p90"/>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828" name="Google Shape;828;p90"/>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Samenwerkingsverband</a:t>
              </a:r>
              <a:endParaRPr>
                <a:solidFill>
                  <a:srgbClr val="FFFFFF"/>
                </a:solidFill>
              </a:endParaRPr>
            </a:p>
          </p:txBody>
        </p:sp>
      </p:grpSp>
      <p:cxnSp>
        <p:nvCxnSpPr>
          <p:cNvPr id="829" name="Google Shape;829;p90"/>
          <p:cNvCxnSpPr>
            <a:stCxn id="814" idx="1"/>
            <a:endCxn id="827" idx="3"/>
          </p:cNvCxnSpPr>
          <p:nvPr/>
        </p:nvCxnSpPr>
        <p:spPr>
          <a:xfrm rot="10800000">
            <a:off x="2790250" y="3067688"/>
            <a:ext cx="887700" cy="0"/>
          </a:xfrm>
          <a:prstGeom prst="straightConnector1">
            <a:avLst/>
          </a:prstGeom>
          <a:noFill/>
          <a:ln w="9525" cap="flat" cmpd="sng">
            <a:solidFill>
              <a:schemeClr val="dk2"/>
            </a:solidFill>
            <a:prstDash val="dash"/>
            <a:round/>
            <a:headEnd type="none" w="med" len="med"/>
            <a:tailEnd type="none" w="med" len="med"/>
          </a:ln>
        </p:spPr>
      </p:cxnSp>
      <p:sp>
        <p:nvSpPr>
          <p:cNvPr id="830" name="Google Shape;830;p90"/>
          <p:cNvSpPr/>
          <p:nvPr/>
        </p:nvSpPr>
        <p:spPr>
          <a:xfrm>
            <a:off x="0" y="0"/>
            <a:ext cx="638700" cy="53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b="1">
                <a:solidFill>
                  <a:srgbClr val="2B979D"/>
                </a:solidFill>
              </a:rPr>
              <a:t>NA</a:t>
            </a:r>
            <a:endParaRPr b="1">
              <a:solidFill>
                <a:srgbClr val="2B979D"/>
              </a:solidFill>
            </a:endParaRPr>
          </a:p>
        </p:txBody>
      </p:sp>
      <p:cxnSp>
        <p:nvCxnSpPr>
          <p:cNvPr id="831" name="Google Shape;831;p90"/>
          <p:cNvCxnSpPr>
            <a:stCxn id="805" idx="2"/>
            <a:endCxn id="815" idx="0"/>
          </p:cNvCxnSpPr>
          <p:nvPr/>
        </p:nvCxnSpPr>
        <p:spPr>
          <a:xfrm rot="-5400000" flipH="1">
            <a:off x="4815688" y="2322200"/>
            <a:ext cx="441900" cy="600"/>
          </a:xfrm>
          <a:prstGeom prst="bentConnector3">
            <a:avLst>
              <a:gd name="adj1" fmla="val 50016"/>
            </a:avLst>
          </a:prstGeom>
          <a:noFill/>
          <a:ln w="9525" cap="flat" cmpd="sng">
            <a:solidFill>
              <a:schemeClr val="dk2"/>
            </a:solidFill>
            <a:prstDash val="dash"/>
            <a:round/>
            <a:headEnd type="none" w="med" len="med"/>
            <a:tailEnd type="none" w="med" len="med"/>
          </a:ln>
        </p:spPr>
      </p:cxnSp>
      <p:sp>
        <p:nvSpPr>
          <p:cNvPr id="832" name="Google Shape;832;p90"/>
          <p:cNvSpPr/>
          <p:nvPr/>
        </p:nvSpPr>
        <p:spPr>
          <a:xfrm>
            <a:off x="6769550" y="839450"/>
            <a:ext cx="2085600" cy="213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l-BE">
                <a:solidFill>
                  <a:schemeClr val="lt1"/>
                </a:solidFill>
              </a:rPr>
              <a:t>OSLO-Organisatie:</a:t>
            </a:r>
            <a:endParaRPr>
              <a:solidFill>
                <a:schemeClr val="lt1"/>
              </a:solidFill>
            </a:endParaRPr>
          </a:p>
        </p:txBody>
      </p:sp>
      <p:sp>
        <p:nvSpPr>
          <p:cNvPr id="833" name="Google Shape;833;p90"/>
          <p:cNvSpPr/>
          <p:nvPr/>
        </p:nvSpPr>
        <p:spPr>
          <a:xfrm>
            <a:off x="3677950" y="839300"/>
            <a:ext cx="2716800" cy="213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l-BE">
                <a:solidFill>
                  <a:schemeClr val="lt1"/>
                </a:solidFill>
              </a:rPr>
              <a:t>OSLO-PubliekeDienstverlening</a:t>
            </a:r>
            <a:endParaRPr>
              <a:solidFill>
                <a:schemeClr val="lt1"/>
              </a:solidFill>
            </a:endParaRPr>
          </a:p>
        </p:txBody>
      </p:sp>
      <p:sp>
        <p:nvSpPr>
          <p:cNvPr id="834" name="Google Shape;834;p90"/>
          <p:cNvSpPr/>
          <p:nvPr/>
        </p:nvSpPr>
        <p:spPr>
          <a:xfrm>
            <a:off x="638775" y="2329550"/>
            <a:ext cx="2151300" cy="213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l-BE">
                <a:solidFill>
                  <a:schemeClr val="lt1"/>
                </a:solidFill>
              </a:rPr>
              <a:t>OSLO-Organisatie:</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73"/>
          <p:cNvSpPr/>
          <p:nvPr/>
        </p:nvSpPr>
        <p:spPr>
          <a:xfrm>
            <a:off x="3808500" y="3246147"/>
            <a:ext cx="457151" cy="457157"/>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7" name="Google Shape;407;p73"/>
          <p:cNvSpPr/>
          <p:nvPr/>
        </p:nvSpPr>
        <p:spPr>
          <a:xfrm>
            <a:off x="3909366" y="3394560"/>
            <a:ext cx="116050" cy="115914"/>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8" name="Google Shape;408;p73"/>
          <p:cNvSpPr/>
          <p:nvPr/>
        </p:nvSpPr>
        <p:spPr>
          <a:xfrm>
            <a:off x="4021077" y="3347978"/>
            <a:ext cx="86766" cy="8612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9" name="Google Shape;409;p73"/>
          <p:cNvSpPr/>
          <p:nvPr/>
        </p:nvSpPr>
        <p:spPr>
          <a:xfrm>
            <a:off x="2037100" y="1992838"/>
            <a:ext cx="1568700" cy="1568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3"/>
          <p:cNvSpPr/>
          <p:nvPr/>
        </p:nvSpPr>
        <p:spPr>
          <a:xfrm>
            <a:off x="2150975" y="1992838"/>
            <a:ext cx="1568700" cy="1568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1" name="Google Shape;411;p73"/>
          <p:cNvPicPr preferRelativeResize="0"/>
          <p:nvPr/>
        </p:nvPicPr>
        <p:blipFill>
          <a:blip r:embed="rId3">
            <a:alphaModFix/>
          </a:blip>
          <a:stretch>
            <a:fillRect/>
          </a:stretch>
        </p:blipFill>
        <p:spPr>
          <a:xfrm>
            <a:off x="2398063" y="2353798"/>
            <a:ext cx="846775" cy="846775"/>
          </a:xfrm>
          <a:prstGeom prst="rect">
            <a:avLst/>
          </a:prstGeom>
          <a:noFill/>
          <a:ln>
            <a:noFill/>
          </a:ln>
        </p:spPr>
      </p:pic>
      <p:sp>
        <p:nvSpPr>
          <p:cNvPr id="412" name="Google Shape;412;p7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a:t>Doel van vandaag</a:t>
            </a:r>
            <a:endParaRPr sz="3200" b="1" i="0" u="none" strike="noStrike" cap="none">
              <a:solidFill>
                <a:srgbClr val="000000"/>
              </a:solidFill>
              <a:latin typeface="Arial"/>
              <a:ea typeface="Arial"/>
              <a:cs typeface="Arial"/>
              <a:sym typeface="Arial"/>
            </a:endParaRPr>
          </a:p>
        </p:txBody>
      </p:sp>
      <p:sp>
        <p:nvSpPr>
          <p:cNvPr id="413" name="Google Shape;413;p73"/>
          <p:cNvSpPr/>
          <p:nvPr/>
        </p:nvSpPr>
        <p:spPr>
          <a:xfrm>
            <a:off x="4399325" y="2012125"/>
            <a:ext cx="46998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100" b="1">
                <a:solidFill>
                  <a:schemeClr val="dk1"/>
                </a:solidFill>
              </a:rPr>
              <a:t>Aanleiding van dit traject en samenvatting van de vorige workshop</a:t>
            </a:r>
            <a:endParaRPr sz="1100" b="1">
              <a:solidFill>
                <a:schemeClr val="dk1"/>
              </a:solidFill>
            </a:endParaRPr>
          </a:p>
          <a:p>
            <a:pPr marL="0" marR="0" lvl="0" indent="0" algn="l" rtl="0">
              <a:lnSpc>
                <a:spcPct val="100000"/>
              </a:lnSpc>
              <a:spcBef>
                <a:spcPts val="0"/>
              </a:spcBef>
              <a:spcAft>
                <a:spcPts val="0"/>
              </a:spcAft>
              <a:buNone/>
            </a:pPr>
            <a:endParaRPr sz="1100" b="1">
              <a:solidFill>
                <a:schemeClr val="dk1"/>
              </a:solidFill>
            </a:endParaRPr>
          </a:p>
        </p:txBody>
      </p:sp>
      <p:sp>
        <p:nvSpPr>
          <p:cNvPr id="414" name="Google Shape;414;p73"/>
          <p:cNvSpPr/>
          <p:nvPr/>
        </p:nvSpPr>
        <p:spPr>
          <a:xfrm>
            <a:off x="4399325" y="2653900"/>
            <a:ext cx="39942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100" b="1">
                <a:solidFill>
                  <a:schemeClr val="dk1"/>
                </a:solidFill>
              </a:rPr>
              <a:t>Voorstelling nieuwe iteratie datamodel</a:t>
            </a:r>
            <a:endParaRPr sz="1100"/>
          </a:p>
        </p:txBody>
      </p:sp>
      <p:sp>
        <p:nvSpPr>
          <p:cNvPr id="415" name="Google Shape;415;p73"/>
          <p:cNvSpPr/>
          <p:nvPr/>
        </p:nvSpPr>
        <p:spPr>
          <a:xfrm>
            <a:off x="4399325" y="3338675"/>
            <a:ext cx="4352700" cy="272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nl-BE" sz="1100" b="1">
                <a:solidFill>
                  <a:schemeClr val="dk1"/>
                </a:solidFill>
              </a:rPr>
              <a:t>Praktische oefeningen</a:t>
            </a:r>
            <a:endParaRPr sz="1100" b="1">
              <a:solidFill>
                <a:schemeClr val="dk1"/>
              </a:solidFill>
            </a:endParaRPr>
          </a:p>
        </p:txBody>
      </p:sp>
      <p:sp>
        <p:nvSpPr>
          <p:cNvPr id="416" name="Google Shape;416;p73"/>
          <p:cNvSpPr/>
          <p:nvPr/>
        </p:nvSpPr>
        <p:spPr>
          <a:xfrm>
            <a:off x="3808475" y="1922505"/>
            <a:ext cx="457199" cy="451340"/>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17" name="Google Shape;417;p73"/>
          <p:cNvSpPr/>
          <p:nvPr/>
        </p:nvSpPr>
        <p:spPr>
          <a:xfrm>
            <a:off x="3884673" y="1969397"/>
            <a:ext cx="181710" cy="316523"/>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18" name="Google Shape;418;p73"/>
          <p:cNvSpPr/>
          <p:nvPr/>
        </p:nvSpPr>
        <p:spPr>
          <a:xfrm>
            <a:off x="4001904" y="2010430"/>
            <a:ext cx="181710" cy="316521"/>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19" name="Google Shape;419;p73"/>
          <p:cNvSpPr/>
          <p:nvPr/>
        </p:nvSpPr>
        <p:spPr>
          <a:xfrm>
            <a:off x="3808475" y="2581392"/>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rgbClr val="43434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91"/>
          <p:cNvSpPr/>
          <p:nvPr/>
        </p:nvSpPr>
        <p:spPr>
          <a:xfrm>
            <a:off x="6579250" y="2352125"/>
            <a:ext cx="2564700" cy="1444500"/>
          </a:xfrm>
          <a:prstGeom prst="roundRect">
            <a:avLst>
              <a:gd name="adj" fmla="val 16667"/>
            </a:avLst>
          </a:prstGeom>
          <a:noFill/>
          <a:ln w="76200" cap="flat" cmpd="sng">
            <a:solidFill>
              <a:srgbClr val="D04A0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91"/>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t>Tweede aanpassing</a:t>
            </a:r>
            <a:endParaRPr sz="2200" b="1" i="0" u="none" strike="noStrike" cap="none">
              <a:solidFill>
                <a:srgbClr val="000000"/>
              </a:solidFill>
              <a:latin typeface="Arial"/>
              <a:ea typeface="Arial"/>
              <a:cs typeface="Arial"/>
              <a:sym typeface="Arial"/>
            </a:endParaRPr>
          </a:p>
        </p:txBody>
      </p:sp>
      <p:sp>
        <p:nvSpPr>
          <p:cNvPr id="841" name="Google Shape;841;p91"/>
          <p:cNvSpPr txBox="1"/>
          <p:nvPr/>
        </p:nvSpPr>
        <p:spPr>
          <a:xfrm>
            <a:off x="4959325" y="48425"/>
            <a:ext cx="3895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sz="1200" b="1">
                <a:solidFill>
                  <a:srgbClr val="D04A02"/>
                </a:solidFill>
                <a:latin typeface="Proxima Nova"/>
                <a:ea typeface="Proxima Nova"/>
                <a:cs typeface="Proxima Nova"/>
                <a:sym typeface="Proxima Nova"/>
              </a:rPr>
              <a:t>Momenteel hadden we nog geen extra beschrijvende informatie over de erkenning</a:t>
            </a:r>
            <a:endParaRPr sz="1200" b="1">
              <a:solidFill>
                <a:srgbClr val="D04A02"/>
              </a:solidFill>
              <a:latin typeface="Proxima Nova"/>
              <a:ea typeface="Proxima Nova"/>
              <a:cs typeface="Proxima Nova"/>
              <a:sym typeface="Proxima Nova"/>
            </a:endParaRPr>
          </a:p>
        </p:txBody>
      </p:sp>
      <p:sp>
        <p:nvSpPr>
          <p:cNvPr id="842" name="Google Shape;842;p91"/>
          <p:cNvSpPr/>
          <p:nvPr/>
        </p:nvSpPr>
        <p:spPr>
          <a:xfrm>
            <a:off x="0" y="0"/>
            <a:ext cx="638700" cy="5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1200" b="1">
                <a:solidFill>
                  <a:srgbClr val="D04A02"/>
                </a:solidFill>
              </a:rPr>
              <a:t>VOOR</a:t>
            </a:r>
            <a:endParaRPr sz="1200" b="1">
              <a:solidFill>
                <a:srgbClr val="D04A02"/>
              </a:solidFill>
            </a:endParaRPr>
          </a:p>
        </p:txBody>
      </p:sp>
      <p:grpSp>
        <p:nvGrpSpPr>
          <p:cNvPr id="843" name="Google Shape;843;p91"/>
          <p:cNvGrpSpPr/>
          <p:nvPr/>
        </p:nvGrpSpPr>
        <p:grpSpPr>
          <a:xfrm>
            <a:off x="3677938" y="1053350"/>
            <a:ext cx="2716800" cy="1048200"/>
            <a:chOff x="1217350" y="2817775"/>
            <a:chExt cx="2716800" cy="1048200"/>
          </a:xfrm>
        </p:grpSpPr>
        <p:sp>
          <p:nvSpPr>
            <p:cNvPr id="844" name="Google Shape;844;p9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845" name="Google Shape;845;p91"/>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PubliekeDienstverlening</a:t>
              </a:r>
              <a:endParaRPr>
                <a:solidFill>
                  <a:srgbClr val="FFFFFF"/>
                </a:solidFill>
              </a:endParaRPr>
            </a:p>
          </p:txBody>
        </p:sp>
      </p:grpSp>
      <p:grpSp>
        <p:nvGrpSpPr>
          <p:cNvPr id="846" name="Google Shape;846;p91"/>
          <p:cNvGrpSpPr/>
          <p:nvPr/>
        </p:nvGrpSpPr>
        <p:grpSpPr>
          <a:xfrm>
            <a:off x="6769431" y="1053350"/>
            <a:ext cx="2085687" cy="1048200"/>
            <a:chOff x="1217350" y="2817775"/>
            <a:chExt cx="2716800" cy="1048200"/>
          </a:xfrm>
        </p:grpSpPr>
        <p:sp>
          <p:nvSpPr>
            <p:cNvPr id="847" name="Google Shape;847;p9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848" name="Google Shape;848;p91"/>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PubliekeOrganisatie</a:t>
              </a:r>
              <a:endParaRPr>
                <a:solidFill>
                  <a:srgbClr val="FFFFFF"/>
                </a:solidFill>
              </a:endParaRPr>
            </a:p>
          </p:txBody>
        </p:sp>
      </p:grpSp>
      <p:grpSp>
        <p:nvGrpSpPr>
          <p:cNvPr id="849" name="Google Shape;849;p91"/>
          <p:cNvGrpSpPr/>
          <p:nvPr/>
        </p:nvGrpSpPr>
        <p:grpSpPr>
          <a:xfrm>
            <a:off x="3677950" y="2543600"/>
            <a:ext cx="2716800" cy="1048200"/>
            <a:chOff x="1217350" y="2817775"/>
            <a:chExt cx="2716800" cy="1048200"/>
          </a:xfrm>
        </p:grpSpPr>
        <p:sp>
          <p:nvSpPr>
            <p:cNvPr id="850" name="Google Shape;850;p9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851" name="Google Shape;851;p91"/>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Activiteit</a:t>
              </a:r>
              <a:endParaRPr>
                <a:solidFill>
                  <a:srgbClr val="FFFFFF"/>
                </a:solidFill>
              </a:endParaRPr>
            </a:p>
          </p:txBody>
        </p:sp>
      </p:grpSp>
      <p:grpSp>
        <p:nvGrpSpPr>
          <p:cNvPr id="852" name="Google Shape;852;p91"/>
          <p:cNvGrpSpPr/>
          <p:nvPr/>
        </p:nvGrpSpPr>
        <p:grpSpPr>
          <a:xfrm>
            <a:off x="3677950" y="2543588"/>
            <a:ext cx="2716800" cy="1048200"/>
            <a:chOff x="1217350" y="2817775"/>
            <a:chExt cx="2716800" cy="1048200"/>
          </a:xfrm>
        </p:grpSpPr>
        <p:sp>
          <p:nvSpPr>
            <p:cNvPr id="853" name="Google Shape;853;p9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nl-BE">
                  <a:solidFill>
                    <a:schemeClr val="dk1"/>
                  </a:solidFill>
                </a:rPr>
                <a:t>Activiteit: String of codelijst [0..*]</a:t>
              </a:r>
              <a:endParaRPr>
                <a:solidFill>
                  <a:schemeClr val="dk1"/>
                </a:solidFill>
              </a:endParaRPr>
            </a:p>
          </p:txBody>
        </p:sp>
        <p:sp>
          <p:nvSpPr>
            <p:cNvPr id="854" name="Google Shape;854;p91"/>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FeitelijkeVereniging</a:t>
              </a:r>
              <a:endParaRPr>
                <a:solidFill>
                  <a:srgbClr val="FFFFFF"/>
                </a:solidFill>
              </a:endParaRPr>
            </a:p>
          </p:txBody>
        </p:sp>
      </p:grpSp>
      <p:grpSp>
        <p:nvGrpSpPr>
          <p:cNvPr id="855" name="Google Shape;855;p91"/>
          <p:cNvGrpSpPr/>
          <p:nvPr/>
        </p:nvGrpSpPr>
        <p:grpSpPr>
          <a:xfrm>
            <a:off x="6769419" y="2543600"/>
            <a:ext cx="2085687" cy="1048200"/>
            <a:chOff x="1217350" y="2817775"/>
            <a:chExt cx="2716800" cy="1048200"/>
          </a:xfrm>
        </p:grpSpPr>
        <p:sp>
          <p:nvSpPr>
            <p:cNvPr id="856" name="Google Shape;856;p9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857" name="Google Shape;857;p91"/>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Erkenning</a:t>
              </a:r>
              <a:endParaRPr>
                <a:solidFill>
                  <a:srgbClr val="FFFFFF"/>
                </a:solidFill>
              </a:endParaRPr>
            </a:p>
          </p:txBody>
        </p:sp>
      </p:grpSp>
      <p:cxnSp>
        <p:nvCxnSpPr>
          <p:cNvPr id="858" name="Google Shape;858;p91"/>
          <p:cNvCxnSpPr>
            <a:stCxn id="850" idx="3"/>
            <a:endCxn id="856" idx="1"/>
          </p:cNvCxnSpPr>
          <p:nvPr/>
        </p:nvCxnSpPr>
        <p:spPr>
          <a:xfrm>
            <a:off x="6394750" y="3067700"/>
            <a:ext cx="3747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859" name="Google Shape;859;p91"/>
          <p:cNvCxnSpPr>
            <a:stCxn id="847" idx="2"/>
            <a:endCxn id="857" idx="0"/>
          </p:cNvCxnSpPr>
          <p:nvPr/>
        </p:nvCxnSpPr>
        <p:spPr>
          <a:xfrm rot="-5400000" flipH="1">
            <a:off x="7591474" y="2322350"/>
            <a:ext cx="442200" cy="600"/>
          </a:xfrm>
          <a:prstGeom prst="bentConnector3">
            <a:avLst>
              <a:gd name="adj1" fmla="val 49983"/>
            </a:avLst>
          </a:prstGeom>
          <a:noFill/>
          <a:ln w="9525" cap="flat" cmpd="sng">
            <a:solidFill>
              <a:schemeClr val="dk2"/>
            </a:solidFill>
            <a:prstDash val="dash"/>
            <a:round/>
            <a:headEnd type="none" w="med" len="med"/>
            <a:tailEnd type="none" w="med" len="med"/>
          </a:ln>
        </p:spPr>
      </p:cxnSp>
      <p:cxnSp>
        <p:nvCxnSpPr>
          <p:cNvPr id="860" name="Google Shape;860;p91"/>
          <p:cNvCxnSpPr>
            <a:stCxn id="844" idx="3"/>
            <a:endCxn id="847" idx="1"/>
          </p:cNvCxnSpPr>
          <p:nvPr/>
        </p:nvCxnSpPr>
        <p:spPr>
          <a:xfrm>
            <a:off x="6394738" y="1577450"/>
            <a:ext cx="374700" cy="600"/>
          </a:xfrm>
          <a:prstGeom prst="bentConnector3">
            <a:avLst>
              <a:gd name="adj1" fmla="val 49999"/>
            </a:avLst>
          </a:prstGeom>
          <a:noFill/>
          <a:ln w="9525" cap="flat" cmpd="sng">
            <a:solidFill>
              <a:schemeClr val="dk2"/>
            </a:solidFill>
            <a:prstDash val="dash"/>
            <a:round/>
            <a:headEnd type="none" w="med" len="med"/>
            <a:tailEnd type="none" w="med" len="med"/>
          </a:ln>
        </p:spPr>
      </p:cxnSp>
      <p:grpSp>
        <p:nvGrpSpPr>
          <p:cNvPr id="861" name="Google Shape;861;p91"/>
          <p:cNvGrpSpPr/>
          <p:nvPr/>
        </p:nvGrpSpPr>
        <p:grpSpPr>
          <a:xfrm>
            <a:off x="3677950" y="3883700"/>
            <a:ext cx="2716800" cy="1048200"/>
            <a:chOff x="1217350" y="2817775"/>
            <a:chExt cx="2716800" cy="1048200"/>
          </a:xfrm>
        </p:grpSpPr>
        <p:sp>
          <p:nvSpPr>
            <p:cNvPr id="862" name="Google Shape;862;p9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863" name="Google Shape;863;p91"/>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Lid</a:t>
              </a:r>
              <a:endParaRPr>
                <a:solidFill>
                  <a:srgbClr val="FFFFFF"/>
                </a:solidFill>
              </a:endParaRPr>
            </a:p>
          </p:txBody>
        </p:sp>
      </p:grpSp>
      <p:cxnSp>
        <p:nvCxnSpPr>
          <p:cNvPr id="864" name="Google Shape;864;p91"/>
          <p:cNvCxnSpPr>
            <a:stCxn id="853" idx="2"/>
            <a:endCxn id="863" idx="0"/>
          </p:cNvCxnSpPr>
          <p:nvPr/>
        </p:nvCxnSpPr>
        <p:spPr>
          <a:xfrm>
            <a:off x="5036350" y="3591788"/>
            <a:ext cx="0" cy="291900"/>
          </a:xfrm>
          <a:prstGeom prst="straightConnector1">
            <a:avLst/>
          </a:prstGeom>
          <a:noFill/>
          <a:ln w="9525" cap="flat" cmpd="sng">
            <a:solidFill>
              <a:schemeClr val="dk2"/>
            </a:solidFill>
            <a:prstDash val="dash"/>
            <a:round/>
            <a:headEnd type="none" w="med" len="med"/>
            <a:tailEnd type="none" w="med" len="med"/>
          </a:ln>
        </p:spPr>
      </p:cxnSp>
      <p:grpSp>
        <p:nvGrpSpPr>
          <p:cNvPr id="865" name="Google Shape;865;p91"/>
          <p:cNvGrpSpPr/>
          <p:nvPr/>
        </p:nvGrpSpPr>
        <p:grpSpPr>
          <a:xfrm>
            <a:off x="638710" y="2543901"/>
            <a:ext cx="2151434" cy="1048200"/>
            <a:chOff x="1217350" y="2817775"/>
            <a:chExt cx="2716800" cy="1048200"/>
          </a:xfrm>
        </p:grpSpPr>
        <p:sp>
          <p:nvSpPr>
            <p:cNvPr id="866" name="Google Shape;866;p9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867" name="Google Shape;867;p91"/>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Samenwerkingsverband</a:t>
              </a:r>
              <a:endParaRPr>
                <a:solidFill>
                  <a:srgbClr val="FFFFFF"/>
                </a:solidFill>
              </a:endParaRPr>
            </a:p>
          </p:txBody>
        </p:sp>
      </p:grpSp>
      <p:cxnSp>
        <p:nvCxnSpPr>
          <p:cNvPr id="868" name="Google Shape;868;p91"/>
          <p:cNvCxnSpPr>
            <a:stCxn id="853" idx="1"/>
            <a:endCxn id="866" idx="3"/>
          </p:cNvCxnSpPr>
          <p:nvPr/>
        </p:nvCxnSpPr>
        <p:spPr>
          <a:xfrm flipH="1">
            <a:off x="2790250" y="3067688"/>
            <a:ext cx="887700" cy="300"/>
          </a:xfrm>
          <a:prstGeom prst="straightConnector1">
            <a:avLst/>
          </a:prstGeom>
          <a:noFill/>
          <a:ln w="9525" cap="flat" cmpd="sng">
            <a:solidFill>
              <a:schemeClr val="dk2"/>
            </a:solidFill>
            <a:prstDash val="dash"/>
            <a:round/>
            <a:headEnd type="none" w="med" len="med"/>
            <a:tailEnd type="none" w="med" len="med"/>
          </a:ln>
        </p:spPr>
      </p:cxnSp>
      <p:cxnSp>
        <p:nvCxnSpPr>
          <p:cNvPr id="869" name="Google Shape;869;p91"/>
          <p:cNvCxnSpPr>
            <a:stCxn id="844" idx="2"/>
            <a:endCxn id="854" idx="0"/>
          </p:cNvCxnSpPr>
          <p:nvPr/>
        </p:nvCxnSpPr>
        <p:spPr>
          <a:xfrm rot="-5400000" flipH="1">
            <a:off x="4815688" y="2322200"/>
            <a:ext cx="441900" cy="600"/>
          </a:xfrm>
          <a:prstGeom prst="bentConnector3">
            <a:avLst>
              <a:gd name="adj1" fmla="val 50016"/>
            </a:avLst>
          </a:prstGeom>
          <a:noFill/>
          <a:ln w="9525" cap="flat" cmpd="sng">
            <a:solidFill>
              <a:schemeClr val="dk2"/>
            </a:solidFill>
            <a:prstDash val="dash"/>
            <a:round/>
            <a:headEnd type="none" w="med" len="med"/>
            <a:tailEnd type="none" w="med" len="med"/>
          </a:ln>
        </p:spPr>
      </p:cxnSp>
      <p:sp>
        <p:nvSpPr>
          <p:cNvPr id="870" name="Google Shape;870;p91"/>
          <p:cNvSpPr/>
          <p:nvPr/>
        </p:nvSpPr>
        <p:spPr>
          <a:xfrm>
            <a:off x="638775" y="2329550"/>
            <a:ext cx="2151300" cy="213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l-BE">
                <a:solidFill>
                  <a:schemeClr val="lt1"/>
                </a:solidFill>
              </a:rPr>
              <a:t>OSLO-Organisatie:</a:t>
            </a:r>
            <a:endParaRPr>
              <a:solidFill>
                <a:schemeClr val="lt1"/>
              </a:solidFill>
            </a:endParaRPr>
          </a:p>
        </p:txBody>
      </p:sp>
      <p:sp>
        <p:nvSpPr>
          <p:cNvPr id="871" name="Google Shape;871;p91"/>
          <p:cNvSpPr/>
          <p:nvPr/>
        </p:nvSpPr>
        <p:spPr>
          <a:xfrm>
            <a:off x="6769550" y="839450"/>
            <a:ext cx="2085600" cy="213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chemeClr val="lt1"/>
                </a:solidFill>
              </a:rPr>
              <a:t>OSLO-Organisatie</a:t>
            </a:r>
            <a:endParaRPr>
              <a:solidFill>
                <a:schemeClr val="lt1"/>
              </a:solidFill>
            </a:endParaRPr>
          </a:p>
        </p:txBody>
      </p:sp>
      <p:sp>
        <p:nvSpPr>
          <p:cNvPr id="872" name="Google Shape;872;p91"/>
          <p:cNvSpPr/>
          <p:nvPr/>
        </p:nvSpPr>
        <p:spPr>
          <a:xfrm>
            <a:off x="3677950" y="839300"/>
            <a:ext cx="2716800" cy="213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l-BE">
                <a:solidFill>
                  <a:schemeClr val="lt1"/>
                </a:solidFill>
              </a:rPr>
              <a:t>OSLO-PubliekeDienstverlening</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92"/>
          <p:cNvSpPr/>
          <p:nvPr/>
        </p:nvSpPr>
        <p:spPr>
          <a:xfrm>
            <a:off x="6579250" y="2352125"/>
            <a:ext cx="2564700" cy="1444500"/>
          </a:xfrm>
          <a:prstGeom prst="roundRect">
            <a:avLst>
              <a:gd name="adj" fmla="val 16667"/>
            </a:avLst>
          </a:prstGeom>
          <a:noFill/>
          <a:ln w="76200" cap="flat" cmpd="sng">
            <a:solidFill>
              <a:srgbClr val="D04A0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92"/>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t>Tweede aanpassing</a:t>
            </a:r>
            <a:endParaRPr sz="2200" b="1" i="0" u="none" strike="noStrike" cap="none">
              <a:solidFill>
                <a:srgbClr val="000000"/>
              </a:solidFill>
              <a:latin typeface="Arial"/>
              <a:ea typeface="Arial"/>
              <a:cs typeface="Arial"/>
              <a:sym typeface="Arial"/>
            </a:endParaRPr>
          </a:p>
        </p:txBody>
      </p:sp>
      <p:sp>
        <p:nvSpPr>
          <p:cNvPr id="879" name="Google Shape;879;p92"/>
          <p:cNvSpPr txBox="1"/>
          <p:nvPr/>
        </p:nvSpPr>
        <p:spPr>
          <a:xfrm>
            <a:off x="4959325" y="48425"/>
            <a:ext cx="389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sz="1200" b="1">
                <a:solidFill>
                  <a:srgbClr val="2B979D"/>
                </a:solidFill>
                <a:latin typeface="Proxima Nova"/>
                <a:ea typeface="Proxima Nova"/>
                <a:cs typeface="Proxima Nova"/>
                <a:sym typeface="Proxima Nova"/>
              </a:rPr>
              <a:t>We zien momenteel twee attributen om extra informatie over de erkenning mee te geven, namelijk een geldigheidsperiode en een type erkenning.</a:t>
            </a:r>
            <a:endParaRPr sz="1200" b="1">
              <a:solidFill>
                <a:srgbClr val="2B979D"/>
              </a:solidFill>
              <a:latin typeface="Proxima Nova"/>
              <a:ea typeface="Proxima Nova"/>
              <a:cs typeface="Proxima Nova"/>
              <a:sym typeface="Proxima Nova"/>
            </a:endParaRPr>
          </a:p>
        </p:txBody>
      </p:sp>
      <p:grpSp>
        <p:nvGrpSpPr>
          <p:cNvPr id="880" name="Google Shape;880;p92"/>
          <p:cNvGrpSpPr/>
          <p:nvPr/>
        </p:nvGrpSpPr>
        <p:grpSpPr>
          <a:xfrm>
            <a:off x="3677938" y="1053350"/>
            <a:ext cx="2716800" cy="1048200"/>
            <a:chOff x="1217350" y="2817775"/>
            <a:chExt cx="2716800" cy="1048200"/>
          </a:xfrm>
        </p:grpSpPr>
        <p:sp>
          <p:nvSpPr>
            <p:cNvPr id="881" name="Google Shape;881;p9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882" name="Google Shape;882;p9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PubliekeDienstverlening</a:t>
              </a:r>
              <a:endParaRPr>
                <a:solidFill>
                  <a:srgbClr val="FFFFFF"/>
                </a:solidFill>
              </a:endParaRPr>
            </a:p>
          </p:txBody>
        </p:sp>
      </p:grpSp>
      <p:grpSp>
        <p:nvGrpSpPr>
          <p:cNvPr id="883" name="Google Shape;883;p92"/>
          <p:cNvGrpSpPr/>
          <p:nvPr/>
        </p:nvGrpSpPr>
        <p:grpSpPr>
          <a:xfrm>
            <a:off x="6769431" y="1053350"/>
            <a:ext cx="2085687" cy="1048200"/>
            <a:chOff x="1217350" y="2817775"/>
            <a:chExt cx="2716800" cy="1048200"/>
          </a:xfrm>
        </p:grpSpPr>
        <p:sp>
          <p:nvSpPr>
            <p:cNvPr id="884" name="Google Shape;884;p9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885" name="Google Shape;885;p9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PubliekeOrganisatie</a:t>
              </a:r>
              <a:endParaRPr>
                <a:solidFill>
                  <a:srgbClr val="FFFFFF"/>
                </a:solidFill>
              </a:endParaRPr>
            </a:p>
          </p:txBody>
        </p:sp>
      </p:grpSp>
      <p:grpSp>
        <p:nvGrpSpPr>
          <p:cNvPr id="886" name="Google Shape;886;p92"/>
          <p:cNvGrpSpPr/>
          <p:nvPr/>
        </p:nvGrpSpPr>
        <p:grpSpPr>
          <a:xfrm>
            <a:off x="3677950" y="2543600"/>
            <a:ext cx="2716800" cy="1048200"/>
            <a:chOff x="1217350" y="2817775"/>
            <a:chExt cx="2716800" cy="1048200"/>
          </a:xfrm>
        </p:grpSpPr>
        <p:sp>
          <p:nvSpPr>
            <p:cNvPr id="887" name="Google Shape;887;p9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888" name="Google Shape;888;p9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Activiteit</a:t>
              </a:r>
              <a:endParaRPr>
                <a:solidFill>
                  <a:srgbClr val="FFFFFF"/>
                </a:solidFill>
              </a:endParaRPr>
            </a:p>
          </p:txBody>
        </p:sp>
      </p:grpSp>
      <p:grpSp>
        <p:nvGrpSpPr>
          <p:cNvPr id="889" name="Google Shape;889;p92"/>
          <p:cNvGrpSpPr/>
          <p:nvPr/>
        </p:nvGrpSpPr>
        <p:grpSpPr>
          <a:xfrm>
            <a:off x="3677950" y="2543588"/>
            <a:ext cx="2716800" cy="1048200"/>
            <a:chOff x="1217350" y="2817775"/>
            <a:chExt cx="2716800" cy="1048200"/>
          </a:xfrm>
        </p:grpSpPr>
        <p:sp>
          <p:nvSpPr>
            <p:cNvPr id="890" name="Google Shape;890;p9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nl-BE">
                  <a:solidFill>
                    <a:schemeClr val="dk1"/>
                  </a:solidFill>
                </a:rPr>
                <a:t>Activiteit: String of codelijst [0..*]</a:t>
              </a:r>
              <a:endParaRPr>
                <a:solidFill>
                  <a:schemeClr val="dk1"/>
                </a:solidFill>
              </a:endParaRPr>
            </a:p>
          </p:txBody>
        </p:sp>
        <p:sp>
          <p:nvSpPr>
            <p:cNvPr id="891" name="Google Shape;891;p9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FeitelijkeVereniging</a:t>
              </a:r>
              <a:endParaRPr>
                <a:solidFill>
                  <a:srgbClr val="FFFFFF"/>
                </a:solidFill>
              </a:endParaRPr>
            </a:p>
          </p:txBody>
        </p:sp>
      </p:grpSp>
      <p:grpSp>
        <p:nvGrpSpPr>
          <p:cNvPr id="892" name="Google Shape;892;p92"/>
          <p:cNvGrpSpPr/>
          <p:nvPr/>
        </p:nvGrpSpPr>
        <p:grpSpPr>
          <a:xfrm>
            <a:off x="6769419" y="2543600"/>
            <a:ext cx="2085687" cy="1048200"/>
            <a:chOff x="1217350" y="2817775"/>
            <a:chExt cx="2716800" cy="1048200"/>
          </a:xfrm>
        </p:grpSpPr>
        <p:sp>
          <p:nvSpPr>
            <p:cNvPr id="893" name="Google Shape;893;p9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nl-BE" b="1">
                  <a:solidFill>
                    <a:srgbClr val="2B979D"/>
                  </a:solidFill>
                </a:rPr>
                <a:t>Geldigheidsperiode</a:t>
              </a:r>
              <a:endParaRPr b="1">
                <a:solidFill>
                  <a:srgbClr val="2B979D"/>
                </a:solidFill>
              </a:endParaRPr>
            </a:p>
            <a:p>
              <a:pPr marL="0" lvl="0" indent="0" algn="l" rtl="0">
                <a:spcBef>
                  <a:spcPts val="0"/>
                </a:spcBef>
                <a:spcAft>
                  <a:spcPts val="0"/>
                </a:spcAft>
                <a:buNone/>
              </a:pPr>
              <a:r>
                <a:rPr lang="nl-BE" b="1">
                  <a:solidFill>
                    <a:srgbClr val="2B979D"/>
                  </a:solidFill>
                </a:rPr>
                <a:t>Type erkenning</a:t>
              </a:r>
              <a:endParaRPr b="1">
                <a:solidFill>
                  <a:srgbClr val="2B979D"/>
                </a:solidFill>
              </a:endParaRPr>
            </a:p>
          </p:txBody>
        </p:sp>
        <p:sp>
          <p:nvSpPr>
            <p:cNvPr id="894" name="Google Shape;894;p9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Erkenning</a:t>
              </a:r>
              <a:endParaRPr>
                <a:solidFill>
                  <a:srgbClr val="FFFFFF"/>
                </a:solidFill>
              </a:endParaRPr>
            </a:p>
          </p:txBody>
        </p:sp>
      </p:grpSp>
      <p:cxnSp>
        <p:nvCxnSpPr>
          <p:cNvPr id="895" name="Google Shape;895;p92"/>
          <p:cNvCxnSpPr>
            <a:stCxn id="887" idx="3"/>
            <a:endCxn id="893" idx="1"/>
          </p:cNvCxnSpPr>
          <p:nvPr/>
        </p:nvCxnSpPr>
        <p:spPr>
          <a:xfrm>
            <a:off x="6394750" y="3067700"/>
            <a:ext cx="3747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896" name="Google Shape;896;p92"/>
          <p:cNvCxnSpPr>
            <a:stCxn id="884" idx="2"/>
            <a:endCxn id="894" idx="0"/>
          </p:cNvCxnSpPr>
          <p:nvPr/>
        </p:nvCxnSpPr>
        <p:spPr>
          <a:xfrm rot="-5400000" flipH="1">
            <a:off x="7591474" y="2322350"/>
            <a:ext cx="442200" cy="600"/>
          </a:xfrm>
          <a:prstGeom prst="bentConnector3">
            <a:avLst>
              <a:gd name="adj1" fmla="val 49983"/>
            </a:avLst>
          </a:prstGeom>
          <a:noFill/>
          <a:ln w="9525" cap="flat" cmpd="sng">
            <a:solidFill>
              <a:schemeClr val="dk2"/>
            </a:solidFill>
            <a:prstDash val="dash"/>
            <a:round/>
            <a:headEnd type="none" w="med" len="med"/>
            <a:tailEnd type="none" w="med" len="med"/>
          </a:ln>
        </p:spPr>
      </p:cxnSp>
      <p:cxnSp>
        <p:nvCxnSpPr>
          <p:cNvPr id="897" name="Google Shape;897;p92"/>
          <p:cNvCxnSpPr>
            <a:stCxn id="881" idx="3"/>
            <a:endCxn id="884" idx="1"/>
          </p:cNvCxnSpPr>
          <p:nvPr/>
        </p:nvCxnSpPr>
        <p:spPr>
          <a:xfrm>
            <a:off x="6394738" y="1577450"/>
            <a:ext cx="374700" cy="600"/>
          </a:xfrm>
          <a:prstGeom prst="bentConnector3">
            <a:avLst>
              <a:gd name="adj1" fmla="val 49999"/>
            </a:avLst>
          </a:prstGeom>
          <a:noFill/>
          <a:ln w="9525" cap="flat" cmpd="sng">
            <a:solidFill>
              <a:schemeClr val="dk2"/>
            </a:solidFill>
            <a:prstDash val="dash"/>
            <a:round/>
            <a:headEnd type="none" w="med" len="med"/>
            <a:tailEnd type="none" w="med" len="med"/>
          </a:ln>
        </p:spPr>
      </p:cxnSp>
      <p:grpSp>
        <p:nvGrpSpPr>
          <p:cNvPr id="898" name="Google Shape;898;p92"/>
          <p:cNvGrpSpPr/>
          <p:nvPr/>
        </p:nvGrpSpPr>
        <p:grpSpPr>
          <a:xfrm>
            <a:off x="3677950" y="3883700"/>
            <a:ext cx="2716800" cy="1048200"/>
            <a:chOff x="1217350" y="2817775"/>
            <a:chExt cx="2716800" cy="1048200"/>
          </a:xfrm>
        </p:grpSpPr>
        <p:sp>
          <p:nvSpPr>
            <p:cNvPr id="899" name="Google Shape;899;p9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900" name="Google Shape;900;p9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Lid</a:t>
              </a:r>
              <a:endParaRPr>
                <a:solidFill>
                  <a:srgbClr val="FFFFFF"/>
                </a:solidFill>
              </a:endParaRPr>
            </a:p>
          </p:txBody>
        </p:sp>
      </p:grpSp>
      <p:cxnSp>
        <p:nvCxnSpPr>
          <p:cNvPr id="901" name="Google Shape;901;p92"/>
          <p:cNvCxnSpPr>
            <a:stCxn id="890" idx="2"/>
            <a:endCxn id="900" idx="0"/>
          </p:cNvCxnSpPr>
          <p:nvPr/>
        </p:nvCxnSpPr>
        <p:spPr>
          <a:xfrm>
            <a:off x="5036350" y="3591788"/>
            <a:ext cx="0" cy="291900"/>
          </a:xfrm>
          <a:prstGeom prst="straightConnector1">
            <a:avLst/>
          </a:prstGeom>
          <a:noFill/>
          <a:ln w="9525" cap="flat" cmpd="sng">
            <a:solidFill>
              <a:schemeClr val="dk2"/>
            </a:solidFill>
            <a:prstDash val="dash"/>
            <a:round/>
            <a:headEnd type="none" w="med" len="med"/>
            <a:tailEnd type="none" w="med" len="med"/>
          </a:ln>
        </p:spPr>
      </p:cxnSp>
      <p:grpSp>
        <p:nvGrpSpPr>
          <p:cNvPr id="902" name="Google Shape;902;p92"/>
          <p:cNvGrpSpPr/>
          <p:nvPr/>
        </p:nvGrpSpPr>
        <p:grpSpPr>
          <a:xfrm>
            <a:off x="638710" y="2543901"/>
            <a:ext cx="2151434" cy="1048200"/>
            <a:chOff x="1217350" y="2817775"/>
            <a:chExt cx="2716800" cy="1048200"/>
          </a:xfrm>
        </p:grpSpPr>
        <p:sp>
          <p:nvSpPr>
            <p:cNvPr id="903" name="Google Shape;903;p9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904" name="Google Shape;904;p9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Samenwerkingsverband</a:t>
              </a:r>
              <a:endParaRPr>
                <a:solidFill>
                  <a:srgbClr val="FFFFFF"/>
                </a:solidFill>
              </a:endParaRPr>
            </a:p>
          </p:txBody>
        </p:sp>
      </p:grpSp>
      <p:cxnSp>
        <p:nvCxnSpPr>
          <p:cNvPr id="905" name="Google Shape;905;p92"/>
          <p:cNvCxnSpPr>
            <a:stCxn id="890" idx="1"/>
            <a:endCxn id="903" idx="3"/>
          </p:cNvCxnSpPr>
          <p:nvPr/>
        </p:nvCxnSpPr>
        <p:spPr>
          <a:xfrm flipH="1">
            <a:off x="2790250" y="3067688"/>
            <a:ext cx="887700" cy="300"/>
          </a:xfrm>
          <a:prstGeom prst="straightConnector1">
            <a:avLst/>
          </a:prstGeom>
          <a:noFill/>
          <a:ln w="9525" cap="flat" cmpd="sng">
            <a:solidFill>
              <a:schemeClr val="dk2"/>
            </a:solidFill>
            <a:prstDash val="dash"/>
            <a:round/>
            <a:headEnd type="none" w="med" len="med"/>
            <a:tailEnd type="none" w="med" len="med"/>
          </a:ln>
        </p:spPr>
      </p:cxnSp>
      <p:cxnSp>
        <p:nvCxnSpPr>
          <p:cNvPr id="906" name="Google Shape;906;p92"/>
          <p:cNvCxnSpPr>
            <a:stCxn id="881" idx="2"/>
            <a:endCxn id="891" idx="0"/>
          </p:cNvCxnSpPr>
          <p:nvPr/>
        </p:nvCxnSpPr>
        <p:spPr>
          <a:xfrm rot="-5400000" flipH="1">
            <a:off x="4815688" y="2322200"/>
            <a:ext cx="441900" cy="600"/>
          </a:xfrm>
          <a:prstGeom prst="bentConnector3">
            <a:avLst>
              <a:gd name="adj1" fmla="val 50016"/>
            </a:avLst>
          </a:prstGeom>
          <a:noFill/>
          <a:ln w="9525" cap="flat" cmpd="sng">
            <a:solidFill>
              <a:schemeClr val="dk2"/>
            </a:solidFill>
            <a:prstDash val="dash"/>
            <a:round/>
            <a:headEnd type="none" w="med" len="med"/>
            <a:tailEnd type="none" w="med" len="med"/>
          </a:ln>
        </p:spPr>
      </p:cxnSp>
      <p:sp>
        <p:nvSpPr>
          <p:cNvPr id="907" name="Google Shape;907;p92"/>
          <p:cNvSpPr/>
          <p:nvPr/>
        </p:nvSpPr>
        <p:spPr>
          <a:xfrm>
            <a:off x="638775" y="2329550"/>
            <a:ext cx="2151300" cy="213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l-BE">
                <a:solidFill>
                  <a:schemeClr val="lt1"/>
                </a:solidFill>
              </a:rPr>
              <a:t>OSLO-Organisatie:</a:t>
            </a:r>
            <a:endParaRPr>
              <a:solidFill>
                <a:schemeClr val="lt1"/>
              </a:solidFill>
            </a:endParaRPr>
          </a:p>
        </p:txBody>
      </p:sp>
      <p:sp>
        <p:nvSpPr>
          <p:cNvPr id="908" name="Google Shape;908;p92"/>
          <p:cNvSpPr/>
          <p:nvPr/>
        </p:nvSpPr>
        <p:spPr>
          <a:xfrm>
            <a:off x="6769550" y="839450"/>
            <a:ext cx="2085600" cy="213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chemeClr val="lt1"/>
                </a:solidFill>
              </a:rPr>
              <a:t>OSLO-Organisatie</a:t>
            </a:r>
            <a:endParaRPr>
              <a:solidFill>
                <a:schemeClr val="lt1"/>
              </a:solidFill>
            </a:endParaRPr>
          </a:p>
        </p:txBody>
      </p:sp>
      <p:sp>
        <p:nvSpPr>
          <p:cNvPr id="909" name="Google Shape;909;p92"/>
          <p:cNvSpPr/>
          <p:nvPr/>
        </p:nvSpPr>
        <p:spPr>
          <a:xfrm>
            <a:off x="3677950" y="839300"/>
            <a:ext cx="2716800" cy="213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l-BE">
                <a:solidFill>
                  <a:schemeClr val="lt1"/>
                </a:solidFill>
              </a:rPr>
              <a:t>OSLO-PubliekeDienstverlening</a:t>
            </a:r>
            <a:endParaRPr>
              <a:solidFill>
                <a:schemeClr val="lt1"/>
              </a:solidFill>
            </a:endParaRPr>
          </a:p>
        </p:txBody>
      </p:sp>
      <p:sp>
        <p:nvSpPr>
          <p:cNvPr id="910" name="Google Shape;910;p92"/>
          <p:cNvSpPr/>
          <p:nvPr/>
        </p:nvSpPr>
        <p:spPr>
          <a:xfrm>
            <a:off x="0" y="0"/>
            <a:ext cx="638700" cy="53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b="1">
                <a:solidFill>
                  <a:srgbClr val="2B979D"/>
                </a:solidFill>
              </a:rPr>
              <a:t>NA</a:t>
            </a:r>
            <a:endParaRPr b="1">
              <a:solidFill>
                <a:srgbClr val="2B979D"/>
              </a:solidFill>
            </a:endParaRPr>
          </a:p>
        </p:txBody>
      </p:sp>
      <p:sp>
        <p:nvSpPr>
          <p:cNvPr id="911" name="Google Shape;911;p92"/>
          <p:cNvSpPr txBox="1"/>
          <p:nvPr/>
        </p:nvSpPr>
        <p:spPr>
          <a:xfrm>
            <a:off x="6618250" y="3937175"/>
            <a:ext cx="2486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a:solidFill>
                  <a:srgbClr val="FF0000"/>
                </a:solidFill>
                <a:latin typeface="Proxima Nova"/>
                <a:ea typeface="Proxima Nova"/>
                <a:cs typeface="Proxima Nova"/>
                <a:sym typeface="Proxima Nova"/>
              </a:rPr>
              <a:t>Zijn er nog andere zaken die belangrijk zijn voor erkenning? Volstaat dit voor onze use case(s)?</a:t>
            </a:r>
            <a:endParaRPr>
              <a:solidFill>
                <a:srgbClr val="FF0000"/>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animEffect transition="in" filter="fade">
                                      <p:cBhvr>
                                        <p:cTn id="7" dur="1000"/>
                                        <p:tgtEl>
                                          <p:spTgt spid="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93"/>
          <p:cNvSpPr/>
          <p:nvPr/>
        </p:nvSpPr>
        <p:spPr>
          <a:xfrm>
            <a:off x="3504250" y="3767300"/>
            <a:ext cx="3119400" cy="1281000"/>
          </a:xfrm>
          <a:prstGeom prst="roundRect">
            <a:avLst>
              <a:gd name="adj" fmla="val 16667"/>
            </a:avLst>
          </a:prstGeom>
          <a:noFill/>
          <a:ln w="76200" cap="flat" cmpd="sng">
            <a:solidFill>
              <a:srgbClr val="D04A0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93"/>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t>Derde aanpassing</a:t>
            </a:r>
            <a:endParaRPr sz="2200" b="1" i="0" u="none" strike="noStrike" cap="none">
              <a:solidFill>
                <a:srgbClr val="000000"/>
              </a:solidFill>
              <a:latin typeface="Arial"/>
              <a:ea typeface="Arial"/>
              <a:cs typeface="Arial"/>
              <a:sym typeface="Arial"/>
            </a:endParaRPr>
          </a:p>
        </p:txBody>
      </p:sp>
      <p:sp>
        <p:nvSpPr>
          <p:cNvPr id="918" name="Google Shape;918;p93"/>
          <p:cNvSpPr txBox="1"/>
          <p:nvPr/>
        </p:nvSpPr>
        <p:spPr>
          <a:xfrm>
            <a:off x="4959325" y="48425"/>
            <a:ext cx="389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sz="1200" b="1">
                <a:solidFill>
                  <a:srgbClr val="D04A02"/>
                </a:solidFill>
                <a:latin typeface="Proxima Nova"/>
                <a:ea typeface="Proxima Nova"/>
                <a:cs typeface="Proxima Nova"/>
                <a:sym typeface="Proxima Nova"/>
              </a:rPr>
              <a:t>Er dient nagedacht te worden over de verschillende soorten leden: werkend lid, toegetreden lid, maar ook rechtspersonen...</a:t>
            </a:r>
            <a:endParaRPr sz="1200" b="1">
              <a:solidFill>
                <a:srgbClr val="D04A02"/>
              </a:solidFill>
              <a:latin typeface="Proxima Nova"/>
              <a:ea typeface="Proxima Nova"/>
              <a:cs typeface="Proxima Nova"/>
              <a:sym typeface="Proxima Nova"/>
            </a:endParaRPr>
          </a:p>
        </p:txBody>
      </p:sp>
      <p:sp>
        <p:nvSpPr>
          <p:cNvPr id="919" name="Google Shape;919;p93"/>
          <p:cNvSpPr/>
          <p:nvPr/>
        </p:nvSpPr>
        <p:spPr>
          <a:xfrm>
            <a:off x="0" y="0"/>
            <a:ext cx="638700" cy="5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1200" b="1">
                <a:solidFill>
                  <a:srgbClr val="D04A02"/>
                </a:solidFill>
              </a:rPr>
              <a:t>VOOR</a:t>
            </a:r>
            <a:endParaRPr sz="1200" b="1">
              <a:solidFill>
                <a:srgbClr val="D04A02"/>
              </a:solidFill>
            </a:endParaRPr>
          </a:p>
        </p:txBody>
      </p:sp>
      <p:grpSp>
        <p:nvGrpSpPr>
          <p:cNvPr id="920" name="Google Shape;920;p93"/>
          <p:cNvGrpSpPr/>
          <p:nvPr/>
        </p:nvGrpSpPr>
        <p:grpSpPr>
          <a:xfrm>
            <a:off x="3677938" y="1053350"/>
            <a:ext cx="2716800" cy="1048200"/>
            <a:chOff x="1217350" y="2817775"/>
            <a:chExt cx="2716800" cy="1048200"/>
          </a:xfrm>
        </p:grpSpPr>
        <p:sp>
          <p:nvSpPr>
            <p:cNvPr id="921" name="Google Shape;921;p9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922" name="Google Shape;922;p9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PubliekeDienstverlening</a:t>
              </a:r>
              <a:endParaRPr>
                <a:solidFill>
                  <a:srgbClr val="FFFFFF"/>
                </a:solidFill>
              </a:endParaRPr>
            </a:p>
          </p:txBody>
        </p:sp>
      </p:grpSp>
      <p:grpSp>
        <p:nvGrpSpPr>
          <p:cNvPr id="923" name="Google Shape;923;p93"/>
          <p:cNvGrpSpPr/>
          <p:nvPr/>
        </p:nvGrpSpPr>
        <p:grpSpPr>
          <a:xfrm>
            <a:off x="6769431" y="1053350"/>
            <a:ext cx="2085687" cy="1048200"/>
            <a:chOff x="1217350" y="2817775"/>
            <a:chExt cx="2716800" cy="1048200"/>
          </a:xfrm>
        </p:grpSpPr>
        <p:sp>
          <p:nvSpPr>
            <p:cNvPr id="924" name="Google Shape;924;p9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925" name="Google Shape;925;p9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PubliekeOrganisatie</a:t>
              </a:r>
              <a:endParaRPr>
                <a:solidFill>
                  <a:srgbClr val="FFFFFF"/>
                </a:solidFill>
              </a:endParaRPr>
            </a:p>
          </p:txBody>
        </p:sp>
      </p:grpSp>
      <p:grpSp>
        <p:nvGrpSpPr>
          <p:cNvPr id="926" name="Google Shape;926;p93"/>
          <p:cNvGrpSpPr/>
          <p:nvPr/>
        </p:nvGrpSpPr>
        <p:grpSpPr>
          <a:xfrm>
            <a:off x="3677950" y="2543600"/>
            <a:ext cx="2716800" cy="1048200"/>
            <a:chOff x="1217350" y="2817775"/>
            <a:chExt cx="2716800" cy="1048200"/>
          </a:xfrm>
        </p:grpSpPr>
        <p:sp>
          <p:nvSpPr>
            <p:cNvPr id="927" name="Google Shape;927;p9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928" name="Google Shape;928;p9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Activiteit</a:t>
              </a:r>
              <a:endParaRPr>
                <a:solidFill>
                  <a:srgbClr val="FFFFFF"/>
                </a:solidFill>
              </a:endParaRPr>
            </a:p>
          </p:txBody>
        </p:sp>
      </p:grpSp>
      <p:grpSp>
        <p:nvGrpSpPr>
          <p:cNvPr id="929" name="Google Shape;929;p93"/>
          <p:cNvGrpSpPr/>
          <p:nvPr/>
        </p:nvGrpSpPr>
        <p:grpSpPr>
          <a:xfrm>
            <a:off x="3677950" y="2543588"/>
            <a:ext cx="2716800" cy="1048200"/>
            <a:chOff x="1217350" y="2817775"/>
            <a:chExt cx="2716800" cy="1048200"/>
          </a:xfrm>
        </p:grpSpPr>
        <p:sp>
          <p:nvSpPr>
            <p:cNvPr id="930" name="Google Shape;930;p9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nl-BE">
                  <a:solidFill>
                    <a:schemeClr val="dk1"/>
                  </a:solidFill>
                </a:rPr>
                <a:t>Activiteit: String of codelijst [0..*]</a:t>
              </a:r>
              <a:endParaRPr>
                <a:solidFill>
                  <a:schemeClr val="dk1"/>
                </a:solidFill>
              </a:endParaRPr>
            </a:p>
          </p:txBody>
        </p:sp>
        <p:sp>
          <p:nvSpPr>
            <p:cNvPr id="931" name="Google Shape;931;p9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FeitelijkeVereniging</a:t>
              </a:r>
              <a:endParaRPr>
                <a:solidFill>
                  <a:srgbClr val="FFFFFF"/>
                </a:solidFill>
              </a:endParaRPr>
            </a:p>
          </p:txBody>
        </p:sp>
      </p:grpSp>
      <p:grpSp>
        <p:nvGrpSpPr>
          <p:cNvPr id="932" name="Google Shape;932;p93"/>
          <p:cNvGrpSpPr/>
          <p:nvPr/>
        </p:nvGrpSpPr>
        <p:grpSpPr>
          <a:xfrm>
            <a:off x="6769419" y="2543600"/>
            <a:ext cx="2085687" cy="1048200"/>
            <a:chOff x="1217350" y="2817775"/>
            <a:chExt cx="2716800" cy="1048200"/>
          </a:xfrm>
        </p:grpSpPr>
        <p:sp>
          <p:nvSpPr>
            <p:cNvPr id="933" name="Google Shape;933;p9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nl-BE">
                  <a:solidFill>
                    <a:schemeClr val="dk1"/>
                  </a:solidFill>
                </a:rPr>
                <a:t>Geldigheidsperiode</a:t>
              </a:r>
              <a:endParaRPr>
                <a:solidFill>
                  <a:schemeClr val="dk1"/>
                </a:solidFill>
              </a:endParaRPr>
            </a:p>
            <a:p>
              <a:pPr marL="0" lvl="0" indent="0" algn="l" rtl="0">
                <a:spcBef>
                  <a:spcPts val="0"/>
                </a:spcBef>
                <a:spcAft>
                  <a:spcPts val="0"/>
                </a:spcAft>
                <a:buNone/>
              </a:pPr>
              <a:r>
                <a:rPr lang="nl-BE">
                  <a:solidFill>
                    <a:schemeClr val="dk1"/>
                  </a:solidFill>
                </a:rPr>
                <a:t>Type erkenning</a:t>
              </a:r>
              <a:endParaRPr>
                <a:solidFill>
                  <a:schemeClr val="dk1"/>
                </a:solidFill>
              </a:endParaRPr>
            </a:p>
          </p:txBody>
        </p:sp>
        <p:sp>
          <p:nvSpPr>
            <p:cNvPr id="934" name="Google Shape;934;p9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Erkenning</a:t>
              </a:r>
              <a:endParaRPr>
                <a:solidFill>
                  <a:srgbClr val="FFFFFF"/>
                </a:solidFill>
              </a:endParaRPr>
            </a:p>
          </p:txBody>
        </p:sp>
      </p:grpSp>
      <p:cxnSp>
        <p:nvCxnSpPr>
          <p:cNvPr id="935" name="Google Shape;935;p93"/>
          <p:cNvCxnSpPr>
            <a:stCxn id="927" idx="3"/>
            <a:endCxn id="933" idx="1"/>
          </p:cNvCxnSpPr>
          <p:nvPr/>
        </p:nvCxnSpPr>
        <p:spPr>
          <a:xfrm>
            <a:off x="6394750" y="3067700"/>
            <a:ext cx="3747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936" name="Google Shape;936;p93"/>
          <p:cNvCxnSpPr>
            <a:stCxn id="924" idx="2"/>
            <a:endCxn id="934" idx="0"/>
          </p:cNvCxnSpPr>
          <p:nvPr/>
        </p:nvCxnSpPr>
        <p:spPr>
          <a:xfrm rot="-5400000" flipH="1">
            <a:off x="7591474" y="2322350"/>
            <a:ext cx="442200" cy="600"/>
          </a:xfrm>
          <a:prstGeom prst="bentConnector3">
            <a:avLst>
              <a:gd name="adj1" fmla="val 49983"/>
            </a:avLst>
          </a:prstGeom>
          <a:noFill/>
          <a:ln w="9525" cap="flat" cmpd="sng">
            <a:solidFill>
              <a:schemeClr val="dk2"/>
            </a:solidFill>
            <a:prstDash val="dash"/>
            <a:round/>
            <a:headEnd type="none" w="med" len="med"/>
            <a:tailEnd type="none" w="med" len="med"/>
          </a:ln>
        </p:spPr>
      </p:cxnSp>
      <p:cxnSp>
        <p:nvCxnSpPr>
          <p:cNvPr id="937" name="Google Shape;937;p93"/>
          <p:cNvCxnSpPr>
            <a:stCxn id="921" idx="3"/>
            <a:endCxn id="924" idx="1"/>
          </p:cNvCxnSpPr>
          <p:nvPr/>
        </p:nvCxnSpPr>
        <p:spPr>
          <a:xfrm>
            <a:off x="6394738" y="1577450"/>
            <a:ext cx="374700" cy="600"/>
          </a:xfrm>
          <a:prstGeom prst="bentConnector3">
            <a:avLst>
              <a:gd name="adj1" fmla="val 49999"/>
            </a:avLst>
          </a:prstGeom>
          <a:noFill/>
          <a:ln w="9525" cap="flat" cmpd="sng">
            <a:solidFill>
              <a:schemeClr val="dk2"/>
            </a:solidFill>
            <a:prstDash val="dash"/>
            <a:round/>
            <a:headEnd type="none" w="med" len="med"/>
            <a:tailEnd type="none" w="med" len="med"/>
          </a:ln>
        </p:spPr>
      </p:cxnSp>
      <p:grpSp>
        <p:nvGrpSpPr>
          <p:cNvPr id="938" name="Google Shape;938;p93"/>
          <p:cNvGrpSpPr/>
          <p:nvPr/>
        </p:nvGrpSpPr>
        <p:grpSpPr>
          <a:xfrm>
            <a:off x="3677950" y="3883700"/>
            <a:ext cx="2716800" cy="1048200"/>
            <a:chOff x="1217350" y="2817775"/>
            <a:chExt cx="2716800" cy="1048200"/>
          </a:xfrm>
        </p:grpSpPr>
        <p:sp>
          <p:nvSpPr>
            <p:cNvPr id="939" name="Google Shape;939;p9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940" name="Google Shape;940;p9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Lid</a:t>
              </a:r>
              <a:endParaRPr>
                <a:solidFill>
                  <a:srgbClr val="FFFFFF"/>
                </a:solidFill>
              </a:endParaRPr>
            </a:p>
          </p:txBody>
        </p:sp>
      </p:grpSp>
      <p:cxnSp>
        <p:nvCxnSpPr>
          <p:cNvPr id="941" name="Google Shape;941;p93"/>
          <p:cNvCxnSpPr>
            <a:stCxn id="930" idx="2"/>
            <a:endCxn id="940" idx="0"/>
          </p:cNvCxnSpPr>
          <p:nvPr/>
        </p:nvCxnSpPr>
        <p:spPr>
          <a:xfrm>
            <a:off x="5036350" y="3591788"/>
            <a:ext cx="0" cy="291900"/>
          </a:xfrm>
          <a:prstGeom prst="straightConnector1">
            <a:avLst/>
          </a:prstGeom>
          <a:noFill/>
          <a:ln w="9525" cap="flat" cmpd="sng">
            <a:solidFill>
              <a:schemeClr val="dk2"/>
            </a:solidFill>
            <a:prstDash val="dash"/>
            <a:round/>
            <a:headEnd type="none" w="med" len="med"/>
            <a:tailEnd type="none" w="med" len="med"/>
          </a:ln>
        </p:spPr>
      </p:cxnSp>
      <p:grpSp>
        <p:nvGrpSpPr>
          <p:cNvPr id="942" name="Google Shape;942;p93"/>
          <p:cNvGrpSpPr/>
          <p:nvPr/>
        </p:nvGrpSpPr>
        <p:grpSpPr>
          <a:xfrm>
            <a:off x="638710" y="2543901"/>
            <a:ext cx="2151434" cy="1048200"/>
            <a:chOff x="1217350" y="2817775"/>
            <a:chExt cx="2716800" cy="1048200"/>
          </a:xfrm>
        </p:grpSpPr>
        <p:sp>
          <p:nvSpPr>
            <p:cNvPr id="943" name="Google Shape;943;p9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944" name="Google Shape;944;p9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Samenwerkingsverband</a:t>
              </a:r>
              <a:endParaRPr>
                <a:solidFill>
                  <a:srgbClr val="FFFFFF"/>
                </a:solidFill>
              </a:endParaRPr>
            </a:p>
          </p:txBody>
        </p:sp>
      </p:grpSp>
      <p:cxnSp>
        <p:nvCxnSpPr>
          <p:cNvPr id="945" name="Google Shape;945;p93"/>
          <p:cNvCxnSpPr>
            <a:stCxn id="930" idx="1"/>
            <a:endCxn id="943" idx="3"/>
          </p:cNvCxnSpPr>
          <p:nvPr/>
        </p:nvCxnSpPr>
        <p:spPr>
          <a:xfrm flipH="1">
            <a:off x="2790250" y="3067688"/>
            <a:ext cx="887700" cy="300"/>
          </a:xfrm>
          <a:prstGeom prst="straightConnector1">
            <a:avLst/>
          </a:prstGeom>
          <a:noFill/>
          <a:ln w="9525" cap="flat" cmpd="sng">
            <a:solidFill>
              <a:schemeClr val="dk2"/>
            </a:solidFill>
            <a:prstDash val="dash"/>
            <a:round/>
            <a:headEnd type="none" w="med" len="med"/>
            <a:tailEnd type="none" w="med" len="med"/>
          </a:ln>
        </p:spPr>
      </p:cxnSp>
      <p:cxnSp>
        <p:nvCxnSpPr>
          <p:cNvPr id="946" name="Google Shape;946;p93"/>
          <p:cNvCxnSpPr>
            <a:stCxn id="921" idx="2"/>
            <a:endCxn id="931" idx="0"/>
          </p:cNvCxnSpPr>
          <p:nvPr/>
        </p:nvCxnSpPr>
        <p:spPr>
          <a:xfrm rot="-5400000" flipH="1">
            <a:off x="4815688" y="2322200"/>
            <a:ext cx="441900" cy="600"/>
          </a:xfrm>
          <a:prstGeom prst="bentConnector3">
            <a:avLst>
              <a:gd name="adj1" fmla="val 50016"/>
            </a:avLst>
          </a:prstGeom>
          <a:noFill/>
          <a:ln w="9525" cap="flat" cmpd="sng">
            <a:solidFill>
              <a:schemeClr val="dk2"/>
            </a:solidFill>
            <a:prstDash val="dash"/>
            <a:round/>
            <a:headEnd type="none" w="med" len="med"/>
            <a:tailEnd type="none" w="med" len="med"/>
          </a:ln>
        </p:spPr>
      </p:cxnSp>
      <p:sp>
        <p:nvSpPr>
          <p:cNvPr id="947" name="Google Shape;947;p93"/>
          <p:cNvSpPr/>
          <p:nvPr/>
        </p:nvSpPr>
        <p:spPr>
          <a:xfrm>
            <a:off x="638775" y="2329550"/>
            <a:ext cx="2151300" cy="213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l-BE">
                <a:solidFill>
                  <a:schemeClr val="lt1"/>
                </a:solidFill>
              </a:rPr>
              <a:t>OSLO-Organisatie:</a:t>
            </a:r>
            <a:endParaRPr>
              <a:solidFill>
                <a:schemeClr val="lt1"/>
              </a:solidFill>
            </a:endParaRPr>
          </a:p>
        </p:txBody>
      </p:sp>
      <p:sp>
        <p:nvSpPr>
          <p:cNvPr id="948" name="Google Shape;948;p93"/>
          <p:cNvSpPr/>
          <p:nvPr/>
        </p:nvSpPr>
        <p:spPr>
          <a:xfrm>
            <a:off x="6769550" y="839450"/>
            <a:ext cx="2085600" cy="213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chemeClr val="lt1"/>
                </a:solidFill>
              </a:rPr>
              <a:t>OSLO-Organisatie</a:t>
            </a:r>
            <a:endParaRPr>
              <a:solidFill>
                <a:schemeClr val="lt1"/>
              </a:solidFill>
            </a:endParaRPr>
          </a:p>
        </p:txBody>
      </p:sp>
      <p:sp>
        <p:nvSpPr>
          <p:cNvPr id="949" name="Google Shape;949;p93"/>
          <p:cNvSpPr/>
          <p:nvPr/>
        </p:nvSpPr>
        <p:spPr>
          <a:xfrm>
            <a:off x="3677950" y="839300"/>
            <a:ext cx="2716800" cy="213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l-BE">
                <a:solidFill>
                  <a:schemeClr val="lt1"/>
                </a:solidFill>
              </a:rPr>
              <a:t>OSLO-PubliekeDienstverlening</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cxnSp>
        <p:nvCxnSpPr>
          <p:cNvPr id="954" name="Google Shape;954;p94"/>
          <p:cNvCxnSpPr/>
          <p:nvPr/>
        </p:nvCxnSpPr>
        <p:spPr>
          <a:xfrm>
            <a:off x="4764225" y="3592088"/>
            <a:ext cx="300" cy="442200"/>
          </a:xfrm>
          <a:prstGeom prst="straightConnector1">
            <a:avLst/>
          </a:prstGeom>
          <a:noFill/>
          <a:ln w="9525" cap="flat" cmpd="sng">
            <a:solidFill>
              <a:schemeClr val="dk2"/>
            </a:solidFill>
            <a:prstDash val="dash"/>
            <a:round/>
            <a:headEnd type="none" w="med" len="med"/>
            <a:tailEnd type="none" w="med" len="med"/>
          </a:ln>
        </p:spPr>
      </p:cxnSp>
      <p:cxnSp>
        <p:nvCxnSpPr>
          <p:cNvPr id="955" name="Google Shape;955;p94"/>
          <p:cNvCxnSpPr/>
          <p:nvPr/>
        </p:nvCxnSpPr>
        <p:spPr>
          <a:xfrm>
            <a:off x="5261750" y="3592088"/>
            <a:ext cx="300" cy="442200"/>
          </a:xfrm>
          <a:prstGeom prst="straightConnector1">
            <a:avLst/>
          </a:prstGeom>
          <a:noFill/>
          <a:ln w="9525" cap="flat" cmpd="sng">
            <a:solidFill>
              <a:schemeClr val="dk2"/>
            </a:solidFill>
            <a:prstDash val="dash"/>
            <a:round/>
            <a:headEnd type="none" w="med" len="med"/>
            <a:tailEnd type="none" w="med" len="med"/>
          </a:ln>
        </p:spPr>
      </p:cxnSp>
      <p:sp>
        <p:nvSpPr>
          <p:cNvPr id="956" name="Google Shape;956;p94"/>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t>Derde aanpassing</a:t>
            </a:r>
            <a:endParaRPr sz="2200" b="1" i="0" u="none" strike="noStrike" cap="none">
              <a:solidFill>
                <a:srgbClr val="000000"/>
              </a:solidFill>
              <a:latin typeface="Arial"/>
              <a:ea typeface="Arial"/>
              <a:cs typeface="Arial"/>
              <a:sym typeface="Arial"/>
            </a:endParaRPr>
          </a:p>
        </p:txBody>
      </p:sp>
      <p:grpSp>
        <p:nvGrpSpPr>
          <p:cNvPr id="957" name="Google Shape;957;p94"/>
          <p:cNvGrpSpPr/>
          <p:nvPr/>
        </p:nvGrpSpPr>
        <p:grpSpPr>
          <a:xfrm>
            <a:off x="3677938" y="1053350"/>
            <a:ext cx="2716800" cy="1048200"/>
            <a:chOff x="1217350" y="2817775"/>
            <a:chExt cx="2716800" cy="1048200"/>
          </a:xfrm>
        </p:grpSpPr>
        <p:sp>
          <p:nvSpPr>
            <p:cNvPr id="958" name="Google Shape;958;p94"/>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959" name="Google Shape;959;p94"/>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PubliekeDienstverlening</a:t>
              </a:r>
              <a:endParaRPr>
                <a:solidFill>
                  <a:srgbClr val="FFFFFF"/>
                </a:solidFill>
              </a:endParaRPr>
            </a:p>
          </p:txBody>
        </p:sp>
      </p:grpSp>
      <p:grpSp>
        <p:nvGrpSpPr>
          <p:cNvPr id="960" name="Google Shape;960;p94"/>
          <p:cNvGrpSpPr/>
          <p:nvPr/>
        </p:nvGrpSpPr>
        <p:grpSpPr>
          <a:xfrm>
            <a:off x="6769431" y="1053350"/>
            <a:ext cx="2085687" cy="1048200"/>
            <a:chOff x="1217350" y="2817775"/>
            <a:chExt cx="2716800" cy="1048200"/>
          </a:xfrm>
        </p:grpSpPr>
        <p:sp>
          <p:nvSpPr>
            <p:cNvPr id="961" name="Google Shape;961;p94"/>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962" name="Google Shape;962;p94"/>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PubliekeOrganisatie</a:t>
              </a:r>
              <a:endParaRPr>
                <a:solidFill>
                  <a:srgbClr val="FFFFFF"/>
                </a:solidFill>
              </a:endParaRPr>
            </a:p>
          </p:txBody>
        </p:sp>
      </p:grpSp>
      <p:grpSp>
        <p:nvGrpSpPr>
          <p:cNvPr id="963" name="Google Shape;963;p94"/>
          <p:cNvGrpSpPr/>
          <p:nvPr/>
        </p:nvGrpSpPr>
        <p:grpSpPr>
          <a:xfrm>
            <a:off x="3677950" y="2543600"/>
            <a:ext cx="2716800" cy="1048200"/>
            <a:chOff x="1217350" y="2817775"/>
            <a:chExt cx="2716800" cy="1048200"/>
          </a:xfrm>
        </p:grpSpPr>
        <p:sp>
          <p:nvSpPr>
            <p:cNvPr id="964" name="Google Shape;964;p94"/>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965" name="Google Shape;965;p94"/>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Activiteit</a:t>
              </a:r>
              <a:endParaRPr>
                <a:solidFill>
                  <a:srgbClr val="FFFFFF"/>
                </a:solidFill>
              </a:endParaRPr>
            </a:p>
          </p:txBody>
        </p:sp>
      </p:grpSp>
      <p:grpSp>
        <p:nvGrpSpPr>
          <p:cNvPr id="966" name="Google Shape;966;p94"/>
          <p:cNvGrpSpPr/>
          <p:nvPr/>
        </p:nvGrpSpPr>
        <p:grpSpPr>
          <a:xfrm>
            <a:off x="3677950" y="2543588"/>
            <a:ext cx="2716800" cy="1048200"/>
            <a:chOff x="1217350" y="2817775"/>
            <a:chExt cx="2716800" cy="1048200"/>
          </a:xfrm>
        </p:grpSpPr>
        <p:sp>
          <p:nvSpPr>
            <p:cNvPr id="967" name="Google Shape;967;p94"/>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nl-BE">
                  <a:solidFill>
                    <a:schemeClr val="dk1"/>
                  </a:solidFill>
                </a:rPr>
                <a:t>Activiteit: String [0..*]</a:t>
              </a:r>
              <a:endParaRPr>
                <a:solidFill>
                  <a:schemeClr val="dk1"/>
                </a:solidFill>
              </a:endParaRPr>
            </a:p>
          </p:txBody>
        </p:sp>
        <p:sp>
          <p:nvSpPr>
            <p:cNvPr id="968" name="Google Shape;968;p94"/>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FeitelijkeVereniging</a:t>
              </a:r>
              <a:endParaRPr>
                <a:solidFill>
                  <a:srgbClr val="FFFFFF"/>
                </a:solidFill>
              </a:endParaRPr>
            </a:p>
          </p:txBody>
        </p:sp>
      </p:grpSp>
      <p:grpSp>
        <p:nvGrpSpPr>
          <p:cNvPr id="969" name="Google Shape;969;p94"/>
          <p:cNvGrpSpPr/>
          <p:nvPr/>
        </p:nvGrpSpPr>
        <p:grpSpPr>
          <a:xfrm>
            <a:off x="6769419" y="2543600"/>
            <a:ext cx="2085687" cy="1048200"/>
            <a:chOff x="1217350" y="2817775"/>
            <a:chExt cx="2716800" cy="1048200"/>
          </a:xfrm>
        </p:grpSpPr>
        <p:sp>
          <p:nvSpPr>
            <p:cNvPr id="970" name="Google Shape;970;p94"/>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nl-BE">
                  <a:solidFill>
                    <a:schemeClr val="dk1"/>
                  </a:solidFill>
                </a:rPr>
                <a:t>Geldigheidsperiode</a:t>
              </a:r>
              <a:endParaRPr>
                <a:solidFill>
                  <a:schemeClr val="dk1"/>
                </a:solidFill>
              </a:endParaRPr>
            </a:p>
            <a:p>
              <a:pPr marL="0" lvl="0" indent="0" algn="l" rtl="0">
                <a:spcBef>
                  <a:spcPts val="0"/>
                </a:spcBef>
                <a:spcAft>
                  <a:spcPts val="0"/>
                </a:spcAft>
                <a:buNone/>
              </a:pPr>
              <a:r>
                <a:rPr lang="nl-BE">
                  <a:solidFill>
                    <a:schemeClr val="dk1"/>
                  </a:solidFill>
                </a:rPr>
                <a:t>Type erkenning</a:t>
              </a:r>
              <a:endParaRPr/>
            </a:p>
          </p:txBody>
        </p:sp>
        <p:sp>
          <p:nvSpPr>
            <p:cNvPr id="971" name="Google Shape;971;p94"/>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Erkenning</a:t>
              </a:r>
              <a:endParaRPr>
                <a:solidFill>
                  <a:srgbClr val="FFFFFF"/>
                </a:solidFill>
              </a:endParaRPr>
            </a:p>
          </p:txBody>
        </p:sp>
      </p:grpSp>
      <p:cxnSp>
        <p:nvCxnSpPr>
          <p:cNvPr id="972" name="Google Shape;972;p94"/>
          <p:cNvCxnSpPr>
            <a:stCxn id="964" idx="3"/>
            <a:endCxn id="970" idx="1"/>
          </p:cNvCxnSpPr>
          <p:nvPr/>
        </p:nvCxnSpPr>
        <p:spPr>
          <a:xfrm>
            <a:off x="6394750" y="3067700"/>
            <a:ext cx="3747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973" name="Google Shape;973;p94"/>
          <p:cNvCxnSpPr>
            <a:stCxn id="961" idx="2"/>
            <a:endCxn id="971" idx="0"/>
          </p:cNvCxnSpPr>
          <p:nvPr/>
        </p:nvCxnSpPr>
        <p:spPr>
          <a:xfrm rot="-5400000" flipH="1">
            <a:off x="7591474" y="2322350"/>
            <a:ext cx="442200" cy="600"/>
          </a:xfrm>
          <a:prstGeom prst="bentConnector3">
            <a:avLst>
              <a:gd name="adj1" fmla="val 49983"/>
            </a:avLst>
          </a:prstGeom>
          <a:noFill/>
          <a:ln w="9525" cap="flat" cmpd="sng">
            <a:solidFill>
              <a:schemeClr val="dk2"/>
            </a:solidFill>
            <a:prstDash val="dash"/>
            <a:round/>
            <a:headEnd type="none" w="med" len="med"/>
            <a:tailEnd type="none" w="med" len="med"/>
          </a:ln>
        </p:spPr>
      </p:cxnSp>
      <p:cxnSp>
        <p:nvCxnSpPr>
          <p:cNvPr id="974" name="Google Shape;974;p94"/>
          <p:cNvCxnSpPr>
            <a:stCxn id="958" idx="3"/>
            <a:endCxn id="961" idx="1"/>
          </p:cNvCxnSpPr>
          <p:nvPr/>
        </p:nvCxnSpPr>
        <p:spPr>
          <a:xfrm>
            <a:off x="6394738" y="1577450"/>
            <a:ext cx="374700" cy="600"/>
          </a:xfrm>
          <a:prstGeom prst="bentConnector3">
            <a:avLst>
              <a:gd name="adj1" fmla="val 49999"/>
            </a:avLst>
          </a:prstGeom>
          <a:noFill/>
          <a:ln w="9525" cap="flat" cmpd="sng">
            <a:solidFill>
              <a:schemeClr val="dk2"/>
            </a:solidFill>
            <a:prstDash val="dash"/>
            <a:round/>
            <a:headEnd type="none" w="med" len="med"/>
            <a:tailEnd type="none" w="med" len="med"/>
          </a:ln>
        </p:spPr>
      </p:cxnSp>
      <p:grpSp>
        <p:nvGrpSpPr>
          <p:cNvPr id="975" name="Google Shape;975;p94"/>
          <p:cNvGrpSpPr/>
          <p:nvPr/>
        </p:nvGrpSpPr>
        <p:grpSpPr>
          <a:xfrm>
            <a:off x="3678250" y="4033850"/>
            <a:ext cx="2716800" cy="1048200"/>
            <a:chOff x="1217350" y="2817775"/>
            <a:chExt cx="2716800" cy="1048200"/>
          </a:xfrm>
        </p:grpSpPr>
        <p:sp>
          <p:nvSpPr>
            <p:cNvPr id="976" name="Google Shape;976;p94"/>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977" name="Google Shape;977;p94"/>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Agent</a:t>
              </a:r>
              <a:endParaRPr>
                <a:solidFill>
                  <a:srgbClr val="FFFFFF"/>
                </a:solidFill>
              </a:endParaRPr>
            </a:p>
          </p:txBody>
        </p:sp>
      </p:grpSp>
      <p:grpSp>
        <p:nvGrpSpPr>
          <p:cNvPr id="978" name="Google Shape;978;p94"/>
          <p:cNvGrpSpPr/>
          <p:nvPr/>
        </p:nvGrpSpPr>
        <p:grpSpPr>
          <a:xfrm>
            <a:off x="638710" y="2543901"/>
            <a:ext cx="2151434" cy="1048200"/>
            <a:chOff x="1217350" y="2817775"/>
            <a:chExt cx="2716800" cy="1048200"/>
          </a:xfrm>
        </p:grpSpPr>
        <p:sp>
          <p:nvSpPr>
            <p:cNvPr id="979" name="Google Shape;979;p94"/>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980" name="Google Shape;980;p94"/>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Samenwerkingsverband</a:t>
              </a:r>
              <a:endParaRPr>
                <a:solidFill>
                  <a:srgbClr val="FFFFFF"/>
                </a:solidFill>
              </a:endParaRPr>
            </a:p>
          </p:txBody>
        </p:sp>
      </p:grpSp>
      <p:cxnSp>
        <p:nvCxnSpPr>
          <p:cNvPr id="981" name="Google Shape;981;p94"/>
          <p:cNvCxnSpPr>
            <a:stCxn id="967" idx="1"/>
            <a:endCxn id="979" idx="3"/>
          </p:cNvCxnSpPr>
          <p:nvPr/>
        </p:nvCxnSpPr>
        <p:spPr>
          <a:xfrm flipH="1">
            <a:off x="2790250" y="3067688"/>
            <a:ext cx="887700" cy="300"/>
          </a:xfrm>
          <a:prstGeom prst="straightConnector1">
            <a:avLst/>
          </a:prstGeom>
          <a:noFill/>
          <a:ln w="9525" cap="flat" cmpd="sng">
            <a:solidFill>
              <a:schemeClr val="dk2"/>
            </a:solidFill>
            <a:prstDash val="dash"/>
            <a:round/>
            <a:headEnd type="none" w="med" len="med"/>
            <a:tailEnd type="none" w="med" len="med"/>
          </a:ln>
        </p:spPr>
      </p:cxnSp>
      <p:cxnSp>
        <p:nvCxnSpPr>
          <p:cNvPr id="982" name="Google Shape;982;p94"/>
          <p:cNvCxnSpPr>
            <a:stCxn id="958" idx="2"/>
            <a:endCxn id="968" idx="0"/>
          </p:cNvCxnSpPr>
          <p:nvPr/>
        </p:nvCxnSpPr>
        <p:spPr>
          <a:xfrm rot="-5400000" flipH="1">
            <a:off x="4815688" y="2322200"/>
            <a:ext cx="441900" cy="600"/>
          </a:xfrm>
          <a:prstGeom prst="bentConnector3">
            <a:avLst>
              <a:gd name="adj1" fmla="val 50016"/>
            </a:avLst>
          </a:prstGeom>
          <a:noFill/>
          <a:ln w="9525" cap="flat" cmpd="sng">
            <a:solidFill>
              <a:schemeClr val="dk2"/>
            </a:solidFill>
            <a:prstDash val="dash"/>
            <a:round/>
            <a:headEnd type="none" w="med" len="med"/>
            <a:tailEnd type="none" w="med" len="med"/>
          </a:ln>
        </p:spPr>
      </p:cxnSp>
      <p:sp>
        <p:nvSpPr>
          <p:cNvPr id="983" name="Google Shape;983;p94"/>
          <p:cNvSpPr/>
          <p:nvPr/>
        </p:nvSpPr>
        <p:spPr>
          <a:xfrm>
            <a:off x="638775" y="2329550"/>
            <a:ext cx="2151300" cy="213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l-BE">
                <a:solidFill>
                  <a:schemeClr val="lt1"/>
                </a:solidFill>
              </a:rPr>
              <a:t>OSLO-Organisatie:</a:t>
            </a:r>
            <a:endParaRPr>
              <a:solidFill>
                <a:schemeClr val="lt1"/>
              </a:solidFill>
            </a:endParaRPr>
          </a:p>
        </p:txBody>
      </p:sp>
      <p:sp>
        <p:nvSpPr>
          <p:cNvPr id="984" name="Google Shape;984;p94"/>
          <p:cNvSpPr/>
          <p:nvPr/>
        </p:nvSpPr>
        <p:spPr>
          <a:xfrm>
            <a:off x="6769550" y="839450"/>
            <a:ext cx="2085600" cy="213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l-BE">
                <a:solidFill>
                  <a:schemeClr val="lt1"/>
                </a:solidFill>
              </a:rPr>
              <a:t>OSLO-Organisatie:</a:t>
            </a:r>
            <a:endParaRPr>
              <a:solidFill>
                <a:schemeClr val="lt1"/>
              </a:solidFill>
            </a:endParaRPr>
          </a:p>
        </p:txBody>
      </p:sp>
      <p:sp>
        <p:nvSpPr>
          <p:cNvPr id="985" name="Google Shape;985;p94"/>
          <p:cNvSpPr/>
          <p:nvPr/>
        </p:nvSpPr>
        <p:spPr>
          <a:xfrm>
            <a:off x="3677950" y="839300"/>
            <a:ext cx="2716800" cy="213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l-BE">
                <a:solidFill>
                  <a:schemeClr val="lt1"/>
                </a:solidFill>
              </a:rPr>
              <a:t>OSLO-PubliekeDienstverlening</a:t>
            </a:r>
            <a:endParaRPr>
              <a:solidFill>
                <a:schemeClr val="lt1"/>
              </a:solidFill>
            </a:endParaRPr>
          </a:p>
        </p:txBody>
      </p:sp>
      <p:sp>
        <p:nvSpPr>
          <p:cNvPr id="986" name="Google Shape;986;p94"/>
          <p:cNvSpPr/>
          <p:nvPr/>
        </p:nvSpPr>
        <p:spPr>
          <a:xfrm>
            <a:off x="0" y="0"/>
            <a:ext cx="638700" cy="53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b="1">
                <a:solidFill>
                  <a:srgbClr val="2B979D"/>
                </a:solidFill>
              </a:rPr>
              <a:t>NA</a:t>
            </a:r>
            <a:endParaRPr b="1">
              <a:solidFill>
                <a:srgbClr val="2B979D"/>
              </a:solidFill>
            </a:endParaRPr>
          </a:p>
        </p:txBody>
      </p:sp>
      <p:sp>
        <p:nvSpPr>
          <p:cNvPr id="987" name="Google Shape;987;p94"/>
          <p:cNvSpPr/>
          <p:nvPr/>
        </p:nvSpPr>
        <p:spPr>
          <a:xfrm>
            <a:off x="3678250" y="3820100"/>
            <a:ext cx="2716800" cy="213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l-BE">
                <a:solidFill>
                  <a:schemeClr val="lt1"/>
                </a:solidFill>
              </a:rPr>
              <a:t>OSLO-Generiek:</a:t>
            </a:r>
            <a:endParaRPr>
              <a:solidFill>
                <a:schemeClr val="lt1"/>
              </a:solidFill>
            </a:endParaRPr>
          </a:p>
        </p:txBody>
      </p:sp>
      <p:sp>
        <p:nvSpPr>
          <p:cNvPr id="988" name="Google Shape;988;p94"/>
          <p:cNvSpPr txBox="1"/>
          <p:nvPr/>
        </p:nvSpPr>
        <p:spPr>
          <a:xfrm>
            <a:off x="195525" y="3525425"/>
            <a:ext cx="33699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2B979D"/>
              </a:buClr>
              <a:buSzPts val="1400"/>
              <a:buChar char="●"/>
            </a:pPr>
            <a:r>
              <a:rPr lang="nl-BE" b="1">
                <a:solidFill>
                  <a:srgbClr val="2B979D"/>
                </a:solidFill>
              </a:rPr>
              <a:t>Zowel contactpersonen als leden zullen nu door middel van een Agent gedefinieerd kunnen worden. </a:t>
            </a:r>
            <a:endParaRPr b="1">
              <a:solidFill>
                <a:srgbClr val="2B979D"/>
              </a:solidFill>
            </a:endParaRPr>
          </a:p>
          <a:p>
            <a:pPr marL="457200" lvl="0" indent="-317500" algn="l" rtl="0">
              <a:spcBef>
                <a:spcPts val="0"/>
              </a:spcBef>
              <a:spcAft>
                <a:spcPts val="0"/>
              </a:spcAft>
              <a:buClr>
                <a:srgbClr val="2B979D"/>
              </a:buClr>
              <a:buSzPts val="1400"/>
              <a:buChar char="●"/>
            </a:pPr>
            <a:r>
              <a:rPr lang="nl-BE" b="1">
                <a:solidFill>
                  <a:srgbClr val="2B979D"/>
                </a:solidFill>
              </a:rPr>
              <a:t>Een Agent is een actor die kan handelen of een effect kan teweeg brengen.</a:t>
            </a:r>
            <a:endParaRPr b="1">
              <a:solidFill>
                <a:srgbClr val="2B979D"/>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95"/>
          <p:cNvSpPr txBox="1"/>
          <p:nvPr/>
        </p:nvSpPr>
        <p:spPr>
          <a:xfrm>
            <a:off x="280025" y="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t>Nieuwe iteratie datamodel</a:t>
            </a:r>
            <a:endParaRPr sz="2200" b="1" i="0" u="none" strike="noStrike" cap="none">
              <a:solidFill>
                <a:srgbClr val="000000"/>
              </a:solidFill>
              <a:latin typeface="Arial"/>
              <a:ea typeface="Arial"/>
              <a:cs typeface="Arial"/>
              <a:sym typeface="Arial"/>
            </a:endParaRPr>
          </a:p>
        </p:txBody>
      </p:sp>
      <p:pic>
        <p:nvPicPr>
          <p:cNvPr id="994" name="Google Shape;994;p95"/>
          <p:cNvPicPr preferRelativeResize="0"/>
          <p:nvPr/>
        </p:nvPicPr>
        <p:blipFill>
          <a:blip r:embed="rId3">
            <a:alphaModFix/>
          </a:blip>
          <a:stretch>
            <a:fillRect/>
          </a:stretch>
        </p:blipFill>
        <p:spPr>
          <a:xfrm>
            <a:off x="8252709" y="-679078"/>
            <a:ext cx="824125" cy="579749"/>
          </a:xfrm>
          <a:prstGeom prst="rect">
            <a:avLst/>
          </a:prstGeom>
          <a:noFill/>
          <a:ln>
            <a:noFill/>
          </a:ln>
        </p:spPr>
      </p:pic>
      <p:pic>
        <p:nvPicPr>
          <p:cNvPr id="995" name="Google Shape;995;p95"/>
          <p:cNvPicPr preferRelativeResize="0"/>
          <p:nvPr/>
        </p:nvPicPr>
        <p:blipFill rotWithShape="1">
          <a:blip r:embed="rId4">
            <a:alphaModFix/>
          </a:blip>
          <a:srcRect l="2056" t="7081" r="1826" b="5924"/>
          <a:stretch/>
        </p:blipFill>
        <p:spPr>
          <a:xfrm>
            <a:off x="795050" y="526625"/>
            <a:ext cx="8000526" cy="4364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96"/>
          <p:cNvSpPr txBox="1"/>
          <p:nvPr/>
        </p:nvSpPr>
        <p:spPr>
          <a:xfrm>
            <a:off x="280025" y="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t>Objectdiagram: Van model naar praktijk</a:t>
            </a:r>
            <a:endParaRPr sz="2200" b="1" i="0" u="none" strike="noStrike" cap="none">
              <a:solidFill>
                <a:srgbClr val="000000"/>
              </a:solidFill>
              <a:latin typeface="Arial"/>
              <a:ea typeface="Arial"/>
              <a:cs typeface="Arial"/>
              <a:sym typeface="Arial"/>
            </a:endParaRPr>
          </a:p>
        </p:txBody>
      </p:sp>
      <p:sp>
        <p:nvSpPr>
          <p:cNvPr id="1001" name="Google Shape;1001;p96"/>
          <p:cNvSpPr txBox="1"/>
          <p:nvPr/>
        </p:nvSpPr>
        <p:spPr>
          <a:xfrm>
            <a:off x="378900" y="854925"/>
            <a:ext cx="8257800" cy="7194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nl-BE" sz="1100" b="1"/>
              <a:t>Voorbeeld: Verhuren van lokalen aan Chiro van Stad Antwerpen:</a:t>
            </a:r>
            <a:endParaRPr sz="1100" b="1"/>
          </a:p>
          <a:p>
            <a:pPr marL="0" lvl="0" indent="0" algn="l" rtl="0">
              <a:lnSpc>
                <a:spcPct val="107916"/>
              </a:lnSpc>
              <a:spcBef>
                <a:spcPts val="0"/>
              </a:spcBef>
              <a:spcAft>
                <a:spcPts val="0"/>
              </a:spcAft>
              <a:buNone/>
            </a:pPr>
            <a:r>
              <a:rPr lang="nl-BE" sz="1100"/>
              <a:t>De Chiro van Antwerpen huurt via de stad haar lokalen. Hiervoor gaat de stad na of het beschikt over de correcte gegevens alvorens de lokale te verhuren. Jan Peeters, de groepsleider, is de persoon die dienstverlening aanvraagt.</a:t>
            </a:r>
            <a:endParaRPr sz="1100"/>
          </a:p>
        </p:txBody>
      </p:sp>
      <p:pic>
        <p:nvPicPr>
          <p:cNvPr id="1002" name="Google Shape;1002;p96"/>
          <p:cNvPicPr preferRelativeResize="0"/>
          <p:nvPr/>
        </p:nvPicPr>
        <p:blipFill rotWithShape="1">
          <a:blip r:embed="rId3">
            <a:alphaModFix/>
          </a:blip>
          <a:srcRect l="42386" t="79276" r="24235" b="2132"/>
          <a:stretch/>
        </p:blipFill>
        <p:spPr>
          <a:xfrm>
            <a:off x="4129598" y="4233200"/>
            <a:ext cx="1939001" cy="6068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97"/>
          <p:cNvSpPr txBox="1"/>
          <p:nvPr/>
        </p:nvSpPr>
        <p:spPr>
          <a:xfrm>
            <a:off x="280025" y="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t>Objectdiagram: Van model naar praktijk</a:t>
            </a:r>
            <a:endParaRPr sz="2200" b="1" i="0" u="none" strike="noStrike" cap="none">
              <a:solidFill>
                <a:srgbClr val="000000"/>
              </a:solidFill>
              <a:latin typeface="Arial"/>
              <a:ea typeface="Arial"/>
              <a:cs typeface="Arial"/>
              <a:sym typeface="Arial"/>
            </a:endParaRPr>
          </a:p>
        </p:txBody>
      </p:sp>
      <p:sp>
        <p:nvSpPr>
          <p:cNvPr id="1008" name="Google Shape;1008;p97"/>
          <p:cNvSpPr txBox="1"/>
          <p:nvPr/>
        </p:nvSpPr>
        <p:spPr>
          <a:xfrm>
            <a:off x="378900" y="854925"/>
            <a:ext cx="8257800" cy="5367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nl-BE" sz="1100" b="1"/>
              <a:t>Voorbeeld: Verhuren van lokale aan Chiro van Stad Antwerpen:</a:t>
            </a:r>
            <a:endParaRPr sz="1100" b="1"/>
          </a:p>
          <a:p>
            <a:pPr marL="0" lvl="0" indent="0" algn="l" rtl="0">
              <a:lnSpc>
                <a:spcPct val="107916"/>
              </a:lnSpc>
              <a:spcBef>
                <a:spcPts val="0"/>
              </a:spcBef>
              <a:spcAft>
                <a:spcPts val="0"/>
              </a:spcAft>
              <a:buNone/>
            </a:pPr>
            <a:r>
              <a:rPr lang="nl-BE" sz="1100"/>
              <a:t>We beschikken over enkele basisgegevens van de Feitelijke Vereniging zoals de naam, het adres, de activiteiten. </a:t>
            </a:r>
            <a:endParaRPr sz="1100"/>
          </a:p>
        </p:txBody>
      </p:sp>
      <p:pic>
        <p:nvPicPr>
          <p:cNvPr id="1009" name="Google Shape;1009;p97"/>
          <p:cNvPicPr preferRelativeResize="0"/>
          <p:nvPr/>
        </p:nvPicPr>
        <p:blipFill rotWithShape="1">
          <a:blip r:embed="rId3">
            <a:alphaModFix/>
          </a:blip>
          <a:srcRect l="39712" t="5146" r="24234" b="2132"/>
          <a:stretch/>
        </p:blipFill>
        <p:spPr>
          <a:xfrm>
            <a:off x="3974175" y="1813175"/>
            <a:ext cx="2094426" cy="30268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98"/>
          <p:cNvSpPr txBox="1"/>
          <p:nvPr/>
        </p:nvSpPr>
        <p:spPr>
          <a:xfrm>
            <a:off x="280025" y="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t>Objectdiagram: Van model naar praktijk</a:t>
            </a:r>
            <a:endParaRPr sz="2200" b="1" i="0" u="none" strike="noStrike" cap="none">
              <a:solidFill>
                <a:srgbClr val="000000"/>
              </a:solidFill>
              <a:latin typeface="Arial"/>
              <a:ea typeface="Arial"/>
              <a:cs typeface="Arial"/>
              <a:sym typeface="Arial"/>
            </a:endParaRPr>
          </a:p>
        </p:txBody>
      </p:sp>
      <p:sp>
        <p:nvSpPr>
          <p:cNvPr id="1015" name="Google Shape;1015;p98"/>
          <p:cNvSpPr txBox="1"/>
          <p:nvPr/>
        </p:nvSpPr>
        <p:spPr>
          <a:xfrm>
            <a:off x="378900" y="854925"/>
            <a:ext cx="8257800" cy="5367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nl-BE" sz="1100" b="1"/>
              <a:t>Voorbeeld: Verhuren van lokale aan Chiro van Stad Antwerpen:</a:t>
            </a:r>
            <a:endParaRPr sz="1100" b="1"/>
          </a:p>
          <a:p>
            <a:pPr marL="0" lvl="0" indent="0" algn="l" rtl="0">
              <a:lnSpc>
                <a:spcPct val="107916"/>
              </a:lnSpc>
              <a:spcBef>
                <a:spcPts val="0"/>
              </a:spcBef>
              <a:spcAft>
                <a:spcPts val="0"/>
              </a:spcAft>
              <a:buNone/>
            </a:pPr>
            <a:r>
              <a:rPr lang="nl-BE" sz="1100"/>
              <a:t>Daarnaast zien we dat de Chiro die de dienstverlening aanvraagt deel uitmaakt van de koepelorganisatie Chiro Vlaanderen.</a:t>
            </a:r>
            <a:endParaRPr sz="1100"/>
          </a:p>
        </p:txBody>
      </p:sp>
      <p:pic>
        <p:nvPicPr>
          <p:cNvPr id="1016" name="Google Shape;1016;p98"/>
          <p:cNvPicPr preferRelativeResize="0"/>
          <p:nvPr/>
        </p:nvPicPr>
        <p:blipFill rotWithShape="1">
          <a:blip r:embed="rId3">
            <a:alphaModFix/>
          </a:blip>
          <a:srcRect l="1492" t="5146" r="24234" b="2132"/>
          <a:stretch/>
        </p:blipFill>
        <p:spPr>
          <a:xfrm>
            <a:off x="1753974" y="1813175"/>
            <a:ext cx="4314624" cy="30268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99"/>
          <p:cNvSpPr txBox="1"/>
          <p:nvPr/>
        </p:nvSpPr>
        <p:spPr>
          <a:xfrm>
            <a:off x="280025" y="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t>Objectdiagram: Van model naar praktijk</a:t>
            </a:r>
            <a:endParaRPr sz="2200" b="1" i="0" u="none" strike="noStrike" cap="none">
              <a:solidFill>
                <a:srgbClr val="000000"/>
              </a:solidFill>
              <a:latin typeface="Arial"/>
              <a:ea typeface="Arial"/>
              <a:cs typeface="Arial"/>
              <a:sym typeface="Arial"/>
            </a:endParaRPr>
          </a:p>
        </p:txBody>
      </p:sp>
      <p:sp>
        <p:nvSpPr>
          <p:cNvPr id="1022" name="Google Shape;1022;p99"/>
          <p:cNvSpPr txBox="1"/>
          <p:nvPr/>
        </p:nvSpPr>
        <p:spPr>
          <a:xfrm>
            <a:off x="378900" y="854925"/>
            <a:ext cx="8257800" cy="5367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nl-BE" sz="1100" b="1"/>
              <a:t>Voorbeeld: Verhuren van lokale aan Chiro van Stad Antwerpen:</a:t>
            </a:r>
            <a:endParaRPr sz="1100" b="1"/>
          </a:p>
          <a:p>
            <a:pPr marL="0" lvl="0" indent="0" algn="l" rtl="0">
              <a:lnSpc>
                <a:spcPct val="107916"/>
              </a:lnSpc>
              <a:spcBef>
                <a:spcPts val="0"/>
              </a:spcBef>
              <a:spcAft>
                <a:spcPts val="0"/>
              </a:spcAft>
              <a:buNone/>
            </a:pPr>
            <a:r>
              <a:rPr lang="nl-BE" sz="1100"/>
              <a:t>Tot slot zien we ook dat de Chiro een geldige erkenning heeft en dus de lokale kan huren.</a:t>
            </a:r>
            <a:endParaRPr sz="1100"/>
          </a:p>
        </p:txBody>
      </p:sp>
      <p:pic>
        <p:nvPicPr>
          <p:cNvPr id="1023" name="Google Shape;1023;p99"/>
          <p:cNvPicPr preferRelativeResize="0"/>
          <p:nvPr/>
        </p:nvPicPr>
        <p:blipFill rotWithShape="1">
          <a:blip r:embed="rId3">
            <a:alphaModFix/>
          </a:blip>
          <a:srcRect l="1494" t="5146" r="2063" b="2132"/>
          <a:stretch/>
        </p:blipFill>
        <p:spPr>
          <a:xfrm>
            <a:off x="1753975" y="1813175"/>
            <a:ext cx="5602351" cy="30268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grpSp>
        <p:nvGrpSpPr>
          <p:cNvPr id="1028" name="Google Shape;1028;p100"/>
          <p:cNvGrpSpPr/>
          <p:nvPr/>
        </p:nvGrpSpPr>
        <p:grpSpPr>
          <a:xfrm>
            <a:off x="436187" y="2354104"/>
            <a:ext cx="4010838" cy="435292"/>
            <a:chOff x="5272500" y="3774791"/>
            <a:chExt cx="4010838" cy="435292"/>
          </a:xfrm>
        </p:grpSpPr>
        <p:sp>
          <p:nvSpPr>
            <p:cNvPr id="1029" name="Google Shape;1029;p100"/>
            <p:cNvSpPr txBox="1"/>
            <p:nvPr/>
          </p:nvSpPr>
          <p:spPr>
            <a:xfrm>
              <a:off x="5756238" y="3792363"/>
              <a:ext cx="3527100" cy="400200"/>
            </a:xfrm>
            <a:prstGeom prst="rect">
              <a:avLst/>
            </a:prstGeom>
            <a:solidFill>
              <a:srgbClr val="FFF2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200" b="1"/>
                <a:t>Is iedereen mee? Zijn er nog vragen?</a:t>
              </a:r>
              <a:endParaRPr sz="1200"/>
            </a:p>
          </p:txBody>
        </p:sp>
        <p:pic>
          <p:nvPicPr>
            <p:cNvPr id="1030" name="Google Shape;1030;p100"/>
            <p:cNvPicPr preferRelativeResize="0"/>
            <p:nvPr/>
          </p:nvPicPr>
          <p:blipFill>
            <a:blip r:embed="rId3">
              <a:alphaModFix/>
            </a:blip>
            <a:stretch>
              <a:fillRect/>
            </a:stretch>
          </p:blipFill>
          <p:spPr>
            <a:xfrm>
              <a:off x="5272500" y="3774791"/>
              <a:ext cx="435300" cy="435292"/>
            </a:xfrm>
            <a:prstGeom prst="rect">
              <a:avLst/>
            </a:prstGeom>
            <a:noFill/>
            <a:ln>
              <a:noFill/>
            </a:ln>
          </p:spPr>
        </p:pic>
      </p:grpSp>
      <p:pic>
        <p:nvPicPr>
          <p:cNvPr id="1031" name="Google Shape;1031;p100"/>
          <p:cNvPicPr preferRelativeResize="0"/>
          <p:nvPr/>
        </p:nvPicPr>
        <p:blipFill rotWithShape="1">
          <a:blip r:embed="rId4">
            <a:alphaModFix amt="40000"/>
          </a:blip>
          <a:srcRect r="49451"/>
          <a:stretch/>
        </p:blipFill>
        <p:spPr>
          <a:xfrm>
            <a:off x="4732325" y="0"/>
            <a:ext cx="4411674" cy="5143501"/>
          </a:xfrm>
          <a:prstGeom prst="rect">
            <a:avLst/>
          </a:prstGeom>
          <a:noFill/>
          <a:ln>
            <a:noFill/>
          </a:ln>
        </p:spPr>
      </p:pic>
      <p:sp>
        <p:nvSpPr>
          <p:cNvPr id="1032" name="Google Shape;1032;p100"/>
          <p:cNvSpPr txBox="1"/>
          <p:nvPr/>
        </p:nvSpPr>
        <p:spPr>
          <a:xfrm>
            <a:off x="3238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000" b="1"/>
              <a:t>Checkpoint</a:t>
            </a:r>
            <a:endParaRPr sz="3000" b="1"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7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i="0" u="none" strike="noStrike" cap="none">
                <a:solidFill>
                  <a:srgbClr val="000000"/>
                </a:solidFill>
                <a:latin typeface="Arial"/>
                <a:ea typeface="Arial"/>
                <a:cs typeface="Arial"/>
                <a:sym typeface="Arial"/>
              </a:rPr>
              <a:t>Praktische afspraken</a:t>
            </a:r>
            <a:endParaRPr/>
          </a:p>
        </p:txBody>
      </p:sp>
      <p:sp>
        <p:nvSpPr>
          <p:cNvPr id="425" name="Google Shape;425;p74"/>
          <p:cNvSpPr/>
          <p:nvPr/>
        </p:nvSpPr>
        <p:spPr>
          <a:xfrm>
            <a:off x="792150" y="10121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endParaRPr/>
          </a:p>
        </p:txBody>
      </p:sp>
      <p:sp>
        <p:nvSpPr>
          <p:cNvPr id="426" name="Google Shape;426;p74"/>
          <p:cNvSpPr/>
          <p:nvPr/>
        </p:nvSpPr>
        <p:spPr>
          <a:xfrm>
            <a:off x="79215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4"/>
          <p:cNvSpPr/>
          <p:nvPr/>
        </p:nvSpPr>
        <p:spPr>
          <a:xfrm>
            <a:off x="465375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4"/>
          <p:cNvSpPr/>
          <p:nvPr/>
        </p:nvSpPr>
        <p:spPr>
          <a:xfrm>
            <a:off x="4653750" y="29363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4"/>
          <p:cNvSpPr/>
          <p:nvPr/>
        </p:nvSpPr>
        <p:spPr>
          <a:xfrm>
            <a:off x="92947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nl-BE" sz="1600">
                <a:solidFill>
                  <a:srgbClr val="373636"/>
                </a:solidFill>
              </a:rPr>
              <a:t>Geluid van het publiek is standaard </a:t>
            </a:r>
            <a:r>
              <a:rPr lang="nl-BE" sz="1600" b="1">
                <a:solidFill>
                  <a:srgbClr val="373636"/>
                </a:solidFill>
              </a:rPr>
              <a:t>gedempt</a:t>
            </a:r>
            <a:r>
              <a:rPr lang="nl-BE" sz="1600">
                <a:solidFill>
                  <a:srgbClr val="373636"/>
                </a:solidFill>
              </a:rPr>
              <a:t>.</a:t>
            </a:r>
            <a:endParaRPr/>
          </a:p>
        </p:txBody>
      </p:sp>
      <p:sp>
        <p:nvSpPr>
          <p:cNvPr id="430" name="Google Shape;430;p74"/>
          <p:cNvSpPr/>
          <p:nvPr/>
        </p:nvSpPr>
        <p:spPr>
          <a:xfrm>
            <a:off x="929475" y="3101500"/>
            <a:ext cx="2904000" cy="159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nl-BE" sz="1800">
                <a:solidFill>
                  <a:srgbClr val="FFFFFF"/>
                </a:solidFill>
              </a:rPr>
              <a:t>Vragen, opmerkingen en voorstellen kunnen via de chatfunctie meegedeeld worden. Interactie wordt aangemoedigd!</a:t>
            </a:r>
            <a:endParaRPr>
              <a:solidFill>
                <a:srgbClr val="FFFFFF"/>
              </a:solidFill>
            </a:endParaRPr>
          </a:p>
        </p:txBody>
      </p:sp>
      <p:sp>
        <p:nvSpPr>
          <p:cNvPr id="431" name="Google Shape;431;p74"/>
          <p:cNvSpPr/>
          <p:nvPr/>
        </p:nvSpPr>
        <p:spPr>
          <a:xfrm>
            <a:off x="558150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nl-BE" sz="1800">
                <a:solidFill>
                  <a:srgbClr val="FFFFFF"/>
                </a:solidFill>
              </a:rPr>
              <a:t>Gebruik het </a:t>
            </a:r>
            <a:r>
              <a:rPr lang="nl-BE" sz="1800" b="1">
                <a:solidFill>
                  <a:srgbClr val="FFFFFF"/>
                </a:solidFill>
              </a:rPr>
              <a:t>handje</a:t>
            </a:r>
            <a:r>
              <a:rPr lang="nl-BE" sz="1800">
                <a:solidFill>
                  <a:srgbClr val="FFFFFF"/>
                </a:solidFill>
              </a:rPr>
              <a:t> als je iets wilt zeggen. Interactie wordt aangemoedigd!</a:t>
            </a:r>
            <a:endParaRPr sz="1600">
              <a:solidFill>
                <a:srgbClr val="FFFFFF"/>
              </a:solidFill>
            </a:endParaRPr>
          </a:p>
        </p:txBody>
      </p:sp>
      <p:sp>
        <p:nvSpPr>
          <p:cNvPr id="432" name="Google Shape;432;p74"/>
          <p:cNvSpPr/>
          <p:nvPr/>
        </p:nvSpPr>
        <p:spPr>
          <a:xfrm>
            <a:off x="558150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nl-BE" sz="1600" b="1">
                <a:solidFill>
                  <a:srgbClr val="373636"/>
                </a:solidFill>
              </a:rPr>
              <a:t>ja/nee vragen</a:t>
            </a:r>
            <a:r>
              <a:rPr lang="nl-BE" sz="1600">
                <a:solidFill>
                  <a:srgbClr val="373636"/>
                </a:solidFill>
              </a:rPr>
              <a:t> kunnen beantwoord worden via de chat:</a:t>
            </a:r>
            <a:endParaRPr sz="1600">
              <a:solidFill>
                <a:srgbClr val="373636"/>
              </a:solidFill>
            </a:endParaRPr>
          </a:p>
          <a:p>
            <a:pPr marL="0" marR="0" lvl="0" indent="0" algn="ctr" rtl="0">
              <a:lnSpc>
                <a:spcPct val="100000"/>
              </a:lnSpc>
              <a:spcBef>
                <a:spcPts val="0"/>
              </a:spcBef>
              <a:spcAft>
                <a:spcPts val="0"/>
              </a:spcAft>
              <a:buNone/>
            </a:pPr>
            <a:endParaRPr sz="1600">
              <a:solidFill>
                <a:srgbClr val="373636"/>
              </a:solidFill>
            </a:endParaRPr>
          </a:p>
          <a:p>
            <a:pPr marL="0" marR="0" lvl="0" indent="0" algn="ctr" rtl="0">
              <a:lnSpc>
                <a:spcPct val="100000"/>
              </a:lnSpc>
              <a:spcBef>
                <a:spcPts val="0"/>
              </a:spcBef>
              <a:spcAft>
                <a:spcPts val="0"/>
              </a:spcAft>
              <a:buNone/>
            </a:pPr>
            <a:r>
              <a:rPr lang="nl-BE" sz="1600">
                <a:solidFill>
                  <a:srgbClr val="373636"/>
                </a:solidFill>
              </a:rPr>
              <a:t>Akkoord = +1</a:t>
            </a:r>
            <a:endParaRPr sz="1600">
              <a:solidFill>
                <a:srgbClr val="373636"/>
              </a:solidFill>
            </a:endParaRPr>
          </a:p>
          <a:p>
            <a:pPr marL="0" marR="0" lvl="0" indent="0" algn="ctr" rtl="0">
              <a:lnSpc>
                <a:spcPct val="100000"/>
              </a:lnSpc>
              <a:spcBef>
                <a:spcPts val="0"/>
              </a:spcBef>
              <a:spcAft>
                <a:spcPts val="0"/>
              </a:spcAft>
              <a:buNone/>
            </a:pPr>
            <a:r>
              <a:rPr lang="nl-BE" sz="1600">
                <a:solidFill>
                  <a:srgbClr val="373636"/>
                </a:solidFill>
              </a:rPr>
              <a:t>Niet akkoord = - 1</a:t>
            </a:r>
            <a:endParaRPr sz="1600">
              <a:solidFill>
                <a:srgbClr val="373636"/>
              </a:solidFill>
            </a:endParaRPr>
          </a:p>
          <a:p>
            <a:pPr marL="0" marR="0" lvl="0" indent="0" algn="ctr" rtl="0">
              <a:lnSpc>
                <a:spcPct val="100000"/>
              </a:lnSpc>
              <a:spcBef>
                <a:spcPts val="0"/>
              </a:spcBef>
              <a:spcAft>
                <a:spcPts val="0"/>
              </a:spcAft>
              <a:buNone/>
            </a:pPr>
            <a:r>
              <a:rPr lang="nl-BE" sz="1600">
                <a:solidFill>
                  <a:srgbClr val="373636"/>
                </a:solidFill>
              </a:rPr>
              <a:t>Onverschillig = 0</a:t>
            </a:r>
            <a:endParaRPr sz="1600">
              <a:solidFill>
                <a:srgbClr val="373636"/>
              </a:solidFill>
            </a:endParaRPr>
          </a:p>
        </p:txBody>
      </p:sp>
      <p:sp>
        <p:nvSpPr>
          <p:cNvPr id="433" name="Google Shape;433;p74" descr="Help Question&#10;"/>
          <p:cNvSpPr/>
          <p:nvPr/>
        </p:nvSpPr>
        <p:spPr>
          <a:xfrm>
            <a:off x="391805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4" name="Google Shape;434;p74" descr="Down Chevron Circle&#10;"/>
          <p:cNvSpPr/>
          <p:nvPr/>
        </p:nvSpPr>
        <p:spPr>
          <a:xfrm>
            <a:off x="487790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435" name="Google Shape;435;p74"/>
          <p:cNvPicPr preferRelativeResize="0"/>
          <p:nvPr/>
        </p:nvPicPr>
        <p:blipFill>
          <a:blip r:embed="rId3">
            <a:alphaModFix/>
          </a:blip>
          <a:stretch>
            <a:fillRect/>
          </a:stretch>
        </p:blipFill>
        <p:spPr>
          <a:xfrm>
            <a:off x="3918038" y="1727700"/>
            <a:ext cx="481025" cy="481025"/>
          </a:xfrm>
          <a:prstGeom prst="rect">
            <a:avLst/>
          </a:prstGeom>
          <a:noFill/>
          <a:ln>
            <a:noFill/>
          </a:ln>
        </p:spPr>
      </p:pic>
      <p:pic>
        <p:nvPicPr>
          <p:cNvPr id="436" name="Google Shape;436;p74"/>
          <p:cNvPicPr preferRelativeResize="0"/>
          <p:nvPr/>
        </p:nvPicPr>
        <p:blipFill rotWithShape="1">
          <a:blip r:embed="rId4">
            <a:alphaModFix/>
          </a:blip>
          <a:srcRect b="14944"/>
          <a:stretch/>
        </p:blipFill>
        <p:spPr>
          <a:xfrm>
            <a:off x="4836711" y="1735325"/>
            <a:ext cx="561829" cy="477850"/>
          </a:xfrm>
          <a:prstGeom prst="rect">
            <a:avLst/>
          </a:prstGeom>
          <a:noFill/>
          <a:ln>
            <a:noFill/>
          </a:ln>
        </p:spPr>
      </p:pic>
      <p:sp>
        <p:nvSpPr>
          <p:cNvPr id="437" name="Google Shape;437;p74"/>
          <p:cNvSpPr/>
          <p:nvPr/>
        </p:nvSpPr>
        <p:spPr>
          <a:xfrm>
            <a:off x="4187963" y="2467562"/>
            <a:ext cx="931500" cy="931500"/>
          </a:xfrm>
          <a:prstGeom prst="ellipse">
            <a:avLst/>
          </a:prstGeom>
          <a:solidFill>
            <a:srgbClr val="FFFFFF"/>
          </a:solidFill>
          <a:ln w="19050"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8" name="Google Shape;438;p74"/>
          <p:cNvPicPr preferRelativeResize="0"/>
          <p:nvPr/>
        </p:nvPicPr>
        <p:blipFill rotWithShape="1">
          <a:blip r:embed="rId5">
            <a:alphaModFix amt="76000"/>
          </a:blip>
          <a:srcRect b="13020"/>
          <a:stretch/>
        </p:blipFill>
        <p:spPr>
          <a:xfrm>
            <a:off x="4319325" y="2645463"/>
            <a:ext cx="668850" cy="581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grpSp>
        <p:nvGrpSpPr>
          <p:cNvPr id="1037" name="Google Shape;1037;p101"/>
          <p:cNvGrpSpPr/>
          <p:nvPr/>
        </p:nvGrpSpPr>
        <p:grpSpPr>
          <a:xfrm>
            <a:off x="791825" y="1209932"/>
            <a:ext cx="2728519" cy="2723643"/>
            <a:chOff x="3183650" y="1227782"/>
            <a:chExt cx="2728519" cy="2723643"/>
          </a:xfrm>
        </p:grpSpPr>
        <p:sp>
          <p:nvSpPr>
            <p:cNvPr id="1038" name="Google Shape;1038;p101"/>
            <p:cNvSpPr/>
            <p:nvPr/>
          </p:nvSpPr>
          <p:spPr>
            <a:xfrm>
              <a:off x="3231819" y="1227782"/>
              <a:ext cx="2680350" cy="2687950"/>
            </a:xfrm>
            <a:custGeom>
              <a:avLst/>
              <a:gdLst/>
              <a:ahLst/>
              <a:cxnLst/>
              <a:rect l="l" t="t" r="r" b="b"/>
              <a:pathLst>
                <a:path w="704" h="706" extrusionOk="0">
                  <a:moveTo>
                    <a:pt x="0" y="0"/>
                  </a:moveTo>
                  <a:lnTo>
                    <a:pt x="0" y="706"/>
                  </a:lnTo>
                  <a:lnTo>
                    <a:pt x="704" y="706"/>
                  </a:lnTo>
                  <a:lnTo>
                    <a:pt x="704" y="0"/>
                  </a:lnTo>
                  <a:lnTo>
                    <a:pt x="0" y="0"/>
                  </a:lnTo>
                  <a:close/>
                  <a:moveTo>
                    <a:pt x="675" y="676"/>
                  </a:moveTo>
                  <a:lnTo>
                    <a:pt x="31" y="676"/>
                  </a:lnTo>
                  <a:lnTo>
                    <a:pt x="31" y="31"/>
                  </a:lnTo>
                  <a:lnTo>
                    <a:pt x="675" y="31"/>
                  </a:lnTo>
                  <a:lnTo>
                    <a:pt x="675" y="676"/>
                  </a:lnTo>
                  <a:close/>
                  <a:moveTo>
                    <a:pt x="654" y="303"/>
                  </a:moveTo>
                  <a:lnTo>
                    <a:pt x="633" y="303"/>
                  </a:lnTo>
                  <a:lnTo>
                    <a:pt x="633" y="272"/>
                  </a:lnTo>
                  <a:lnTo>
                    <a:pt x="602" y="272"/>
                  </a:lnTo>
                  <a:lnTo>
                    <a:pt x="602" y="229"/>
                  </a:lnTo>
                  <a:lnTo>
                    <a:pt x="56" y="229"/>
                  </a:lnTo>
                  <a:lnTo>
                    <a:pt x="56" y="477"/>
                  </a:lnTo>
                  <a:lnTo>
                    <a:pt x="602" y="477"/>
                  </a:lnTo>
                  <a:lnTo>
                    <a:pt x="602" y="441"/>
                  </a:lnTo>
                  <a:lnTo>
                    <a:pt x="633" y="441"/>
                  </a:lnTo>
                  <a:lnTo>
                    <a:pt x="633" y="414"/>
                  </a:lnTo>
                  <a:lnTo>
                    <a:pt x="654" y="414"/>
                  </a:lnTo>
                  <a:lnTo>
                    <a:pt x="654" y="303"/>
                  </a:lnTo>
                  <a:close/>
                  <a:moveTo>
                    <a:pt x="572" y="448"/>
                  </a:moveTo>
                  <a:lnTo>
                    <a:pt x="86" y="448"/>
                  </a:lnTo>
                  <a:lnTo>
                    <a:pt x="86" y="259"/>
                  </a:lnTo>
                  <a:lnTo>
                    <a:pt x="572" y="259"/>
                  </a:lnTo>
                  <a:lnTo>
                    <a:pt x="572" y="448"/>
                  </a:lnTo>
                  <a:close/>
                  <a:moveTo>
                    <a:pt x="108" y="278"/>
                  </a:moveTo>
                  <a:lnTo>
                    <a:pt x="187" y="278"/>
                  </a:lnTo>
                  <a:lnTo>
                    <a:pt x="187" y="427"/>
                  </a:lnTo>
                  <a:lnTo>
                    <a:pt x="108" y="427"/>
                  </a:lnTo>
                  <a:lnTo>
                    <a:pt x="108" y="278"/>
                  </a:lnTo>
                  <a:close/>
                </a:path>
              </a:pathLst>
            </a:custGeom>
            <a:solidFill>
              <a:srgbClr val="D04A0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39" name="Google Shape;1039;p101"/>
            <p:cNvSpPr/>
            <p:nvPr/>
          </p:nvSpPr>
          <p:spPr>
            <a:xfrm>
              <a:off x="3276300" y="1266125"/>
              <a:ext cx="2591400" cy="2649600"/>
            </a:xfrm>
            <a:prstGeom prst="rect">
              <a:avLst/>
            </a:prstGeom>
            <a:noFill/>
            <a:ln w="2286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01"/>
            <p:cNvSpPr/>
            <p:nvPr/>
          </p:nvSpPr>
          <p:spPr>
            <a:xfrm>
              <a:off x="3183650" y="3663725"/>
              <a:ext cx="2728500" cy="28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1" name="Google Shape;1041;p101"/>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2900"/>
              <a:t>Een kleine pauze...</a:t>
            </a:r>
            <a:endParaRPr i="1" u="none" strike="noStrike" cap="none">
              <a:solidFill>
                <a:srgbClr val="000000"/>
              </a:solidFill>
            </a:endParaRPr>
          </a:p>
        </p:txBody>
      </p:sp>
      <p:pic>
        <p:nvPicPr>
          <p:cNvPr id="1042" name="Google Shape;1042;p101"/>
          <p:cNvPicPr preferRelativeResize="0"/>
          <p:nvPr/>
        </p:nvPicPr>
        <p:blipFill rotWithShape="1">
          <a:blip r:embed="rId3">
            <a:alphaModFix/>
          </a:blip>
          <a:srcRect l="1220" r="1132"/>
          <a:stretch/>
        </p:blipFill>
        <p:spPr>
          <a:xfrm>
            <a:off x="5792025" y="0"/>
            <a:ext cx="3351975"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02"/>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2900"/>
              <a:t>Welkom terug!</a:t>
            </a:r>
            <a:endParaRPr i="1" u="none" strike="noStrike" cap="none">
              <a:solidFill>
                <a:srgbClr val="000000"/>
              </a:solidFill>
            </a:endParaRPr>
          </a:p>
        </p:txBody>
      </p:sp>
      <p:grpSp>
        <p:nvGrpSpPr>
          <p:cNvPr id="1048" name="Google Shape;1048;p102"/>
          <p:cNvGrpSpPr/>
          <p:nvPr/>
        </p:nvGrpSpPr>
        <p:grpSpPr>
          <a:xfrm>
            <a:off x="805104" y="1217941"/>
            <a:ext cx="2699958" cy="2707619"/>
            <a:chOff x="3221304" y="1218766"/>
            <a:chExt cx="2699958" cy="2707619"/>
          </a:xfrm>
        </p:grpSpPr>
        <p:sp>
          <p:nvSpPr>
            <p:cNvPr id="1049" name="Google Shape;1049;p102"/>
            <p:cNvSpPr/>
            <p:nvPr/>
          </p:nvSpPr>
          <p:spPr>
            <a:xfrm>
              <a:off x="3221304" y="1218766"/>
              <a:ext cx="2699958" cy="2707619"/>
            </a:xfrm>
            <a:custGeom>
              <a:avLst/>
              <a:gdLst/>
              <a:ahLst/>
              <a:cxnLst/>
              <a:rect l="l" t="t" r="r" b="b"/>
              <a:pathLst>
                <a:path w="704" h="706" extrusionOk="0">
                  <a:moveTo>
                    <a:pt x="0" y="0"/>
                  </a:moveTo>
                  <a:lnTo>
                    <a:pt x="0" y="706"/>
                  </a:lnTo>
                  <a:lnTo>
                    <a:pt x="704" y="706"/>
                  </a:lnTo>
                  <a:lnTo>
                    <a:pt x="704" y="0"/>
                  </a:lnTo>
                  <a:lnTo>
                    <a:pt x="0" y="0"/>
                  </a:lnTo>
                  <a:close/>
                  <a:moveTo>
                    <a:pt x="673" y="676"/>
                  </a:moveTo>
                  <a:lnTo>
                    <a:pt x="29" y="676"/>
                  </a:lnTo>
                  <a:lnTo>
                    <a:pt x="29" y="31"/>
                  </a:lnTo>
                  <a:lnTo>
                    <a:pt x="673" y="31"/>
                  </a:lnTo>
                  <a:lnTo>
                    <a:pt x="673" y="676"/>
                  </a:lnTo>
                  <a:close/>
                  <a:moveTo>
                    <a:pt x="654" y="303"/>
                  </a:moveTo>
                  <a:lnTo>
                    <a:pt x="633" y="303"/>
                  </a:lnTo>
                  <a:lnTo>
                    <a:pt x="633" y="272"/>
                  </a:lnTo>
                  <a:lnTo>
                    <a:pt x="600" y="272"/>
                  </a:lnTo>
                  <a:lnTo>
                    <a:pt x="600" y="229"/>
                  </a:lnTo>
                  <a:lnTo>
                    <a:pt x="56" y="229"/>
                  </a:lnTo>
                  <a:lnTo>
                    <a:pt x="56" y="477"/>
                  </a:lnTo>
                  <a:lnTo>
                    <a:pt x="600" y="477"/>
                  </a:lnTo>
                  <a:lnTo>
                    <a:pt x="600" y="441"/>
                  </a:lnTo>
                  <a:lnTo>
                    <a:pt x="633" y="441"/>
                  </a:lnTo>
                  <a:lnTo>
                    <a:pt x="633" y="414"/>
                  </a:lnTo>
                  <a:lnTo>
                    <a:pt x="654" y="414"/>
                  </a:lnTo>
                  <a:lnTo>
                    <a:pt x="654" y="303"/>
                  </a:lnTo>
                  <a:close/>
                  <a:moveTo>
                    <a:pt x="571" y="448"/>
                  </a:moveTo>
                  <a:lnTo>
                    <a:pt x="85" y="448"/>
                  </a:lnTo>
                  <a:lnTo>
                    <a:pt x="85" y="259"/>
                  </a:lnTo>
                  <a:lnTo>
                    <a:pt x="571" y="259"/>
                  </a:lnTo>
                  <a:lnTo>
                    <a:pt x="571" y="448"/>
                  </a:lnTo>
                  <a:close/>
                  <a:moveTo>
                    <a:pt x="549" y="278"/>
                  </a:moveTo>
                  <a:lnTo>
                    <a:pt x="549" y="427"/>
                  </a:lnTo>
                  <a:lnTo>
                    <a:pt x="417" y="427"/>
                  </a:lnTo>
                  <a:lnTo>
                    <a:pt x="417" y="278"/>
                  </a:lnTo>
                  <a:lnTo>
                    <a:pt x="549" y="278"/>
                  </a:lnTo>
                  <a:close/>
                  <a:moveTo>
                    <a:pt x="261" y="278"/>
                  </a:moveTo>
                  <a:lnTo>
                    <a:pt x="395" y="278"/>
                  </a:lnTo>
                  <a:lnTo>
                    <a:pt x="395" y="427"/>
                  </a:lnTo>
                  <a:lnTo>
                    <a:pt x="261" y="427"/>
                  </a:lnTo>
                  <a:lnTo>
                    <a:pt x="261" y="278"/>
                  </a:lnTo>
                  <a:close/>
                  <a:moveTo>
                    <a:pt x="107" y="278"/>
                  </a:moveTo>
                  <a:lnTo>
                    <a:pt x="239" y="278"/>
                  </a:lnTo>
                  <a:lnTo>
                    <a:pt x="239" y="427"/>
                  </a:lnTo>
                  <a:lnTo>
                    <a:pt x="107" y="427"/>
                  </a:lnTo>
                  <a:lnTo>
                    <a:pt x="107" y="278"/>
                  </a:lnTo>
                  <a:close/>
                </a:path>
              </a:pathLst>
            </a:custGeom>
            <a:solidFill>
              <a:srgbClr val="D04A0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50" name="Google Shape;1050;p102"/>
            <p:cNvSpPr/>
            <p:nvPr/>
          </p:nvSpPr>
          <p:spPr>
            <a:xfrm>
              <a:off x="3285925" y="1303350"/>
              <a:ext cx="2583300" cy="2589300"/>
            </a:xfrm>
            <a:prstGeom prst="rect">
              <a:avLst/>
            </a:prstGeom>
            <a:noFill/>
            <a:ln w="2286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 name="Google Shape;1051;p102"/>
          <p:cNvSpPr/>
          <p:nvPr/>
        </p:nvSpPr>
        <p:spPr>
          <a:xfrm>
            <a:off x="3056365" y="1178845"/>
            <a:ext cx="3044700" cy="26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2" name="Google Shape;1052;p102"/>
          <p:cNvPicPr preferRelativeResize="0"/>
          <p:nvPr/>
        </p:nvPicPr>
        <p:blipFill rotWithShape="1">
          <a:blip r:embed="rId3">
            <a:alphaModFix/>
          </a:blip>
          <a:srcRect l="25567" r="25572"/>
          <a:stretch/>
        </p:blipFill>
        <p:spPr>
          <a:xfrm>
            <a:off x="5792025" y="0"/>
            <a:ext cx="3351975"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03"/>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a:t>Praktische </a:t>
            </a:r>
            <a:r>
              <a:rPr lang="nl-BE" sz="2800" b="1" i="0" u="none" strike="noStrike" cap="none">
                <a:solidFill>
                  <a:srgbClr val="000000"/>
                </a:solidFill>
                <a:latin typeface="Arial"/>
                <a:ea typeface="Arial"/>
                <a:cs typeface="Arial"/>
                <a:sym typeface="Arial"/>
              </a:rPr>
              <a:t>oefening </a:t>
            </a:r>
            <a:r>
              <a:rPr lang="nl-BE" sz="2800" b="1"/>
              <a:t>1</a:t>
            </a:r>
            <a:r>
              <a:rPr lang="nl-BE" sz="2800" b="1" i="0" u="none" strike="noStrike" cap="none">
                <a:solidFill>
                  <a:srgbClr val="000000"/>
                </a:solidFill>
                <a:latin typeface="Arial"/>
                <a:ea typeface="Arial"/>
                <a:cs typeface="Arial"/>
                <a:sym typeface="Arial"/>
              </a:rPr>
              <a:t>: </a:t>
            </a:r>
            <a:endParaRPr sz="2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800" b="0" i="1" u="none" strike="noStrike" cap="none">
              <a:solidFill>
                <a:srgbClr val="000000"/>
              </a:solidFill>
              <a:latin typeface="Arial"/>
              <a:ea typeface="Arial"/>
              <a:cs typeface="Arial"/>
              <a:sym typeface="Arial"/>
            </a:endParaRPr>
          </a:p>
        </p:txBody>
      </p:sp>
      <p:pic>
        <p:nvPicPr>
          <p:cNvPr id="1058" name="Google Shape;1058;p103"/>
          <p:cNvPicPr preferRelativeResize="0"/>
          <p:nvPr/>
        </p:nvPicPr>
        <p:blipFill rotWithShape="1">
          <a:blip r:embed="rId3">
            <a:alphaModFix/>
          </a:blip>
          <a:srcRect t="129" b="119"/>
          <a:stretch/>
        </p:blipFill>
        <p:spPr>
          <a:xfrm>
            <a:off x="3873523" y="2170225"/>
            <a:ext cx="1333722" cy="1241332"/>
          </a:xfrm>
          <a:prstGeom prst="rect">
            <a:avLst/>
          </a:prstGeom>
          <a:noFill/>
          <a:ln>
            <a:noFill/>
          </a:ln>
        </p:spPr>
      </p:pic>
      <p:sp>
        <p:nvSpPr>
          <p:cNvPr id="1059" name="Google Shape;1059;p103"/>
          <p:cNvSpPr txBox="1"/>
          <p:nvPr/>
        </p:nvSpPr>
        <p:spPr>
          <a:xfrm>
            <a:off x="628650" y="3744775"/>
            <a:ext cx="7886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400"/>
              <a:buFont typeface="Arial"/>
              <a:buNone/>
            </a:pPr>
            <a:r>
              <a:rPr lang="nl-BE" u="sng">
                <a:solidFill>
                  <a:schemeClr val="hlink"/>
                </a:solidFill>
                <a:latin typeface="Proxima Nova"/>
                <a:ea typeface="Proxima Nova"/>
                <a:cs typeface="Proxima Nova"/>
                <a:sym typeface="Proxima Nova"/>
                <a:hlinkClick r:id="rId4"/>
              </a:rPr>
              <a:t>https://app.mural.co/t/beadvtc7549/m/beadvtc7549/1621505011172/ec9f7b883a1a3755bcddf1905691c4f1a75c96cd?sender=udd1d98073199d5b322594571</a:t>
            </a:r>
            <a:r>
              <a:rPr lang="nl-BE">
                <a:latin typeface="Proxima Nova"/>
                <a:ea typeface="Proxima Nova"/>
                <a:cs typeface="Proxima Nova"/>
                <a:sym typeface="Proxima Nova"/>
              </a:rPr>
              <a:t> </a:t>
            </a:r>
            <a:endParaRPr>
              <a:latin typeface="Proxima Nova"/>
              <a:ea typeface="Proxima Nova"/>
              <a:cs typeface="Proxima Nova"/>
              <a:sym typeface="Proxima Nova"/>
            </a:endParaRPr>
          </a:p>
        </p:txBody>
      </p:sp>
      <p:sp>
        <p:nvSpPr>
          <p:cNvPr id="1060" name="Google Shape;1060;p103"/>
          <p:cNvSpPr txBox="1"/>
          <p:nvPr/>
        </p:nvSpPr>
        <p:spPr>
          <a:xfrm>
            <a:off x="2782725" y="3411560"/>
            <a:ext cx="3668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400"/>
              <a:buFont typeface="Arial"/>
              <a:buNone/>
            </a:pPr>
            <a:r>
              <a:rPr lang="nl-BE">
                <a:latin typeface="Proxima Nova"/>
                <a:ea typeface="Proxima Nova"/>
                <a:cs typeface="Proxima Nova"/>
                <a:sym typeface="Proxima Nova"/>
              </a:rPr>
              <a:t>Mural</a:t>
            </a:r>
            <a:endParaRPr sz="1400" b="0" i="0" u="none" strike="noStrike" cap="none">
              <a:solidFill>
                <a:srgbClr val="000000"/>
              </a:solidFill>
              <a:latin typeface="Proxima Nova"/>
              <a:ea typeface="Proxima Nova"/>
              <a:cs typeface="Proxima Nova"/>
              <a:sym typeface="Proxima Nova"/>
            </a:endParaRPr>
          </a:p>
        </p:txBody>
      </p:sp>
      <p:sp>
        <p:nvSpPr>
          <p:cNvPr id="1061" name="Google Shape;1061;p103"/>
          <p:cNvSpPr txBox="1"/>
          <p:nvPr/>
        </p:nvSpPr>
        <p:spPr>
          <a:xfrm>
            <a:off x="498638" y="772025"/>
            <a:ext cx="8083500" cy="738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nl-BE" sz="1200"/>
              <a:t>Hebben we er nood aan om zowel contactpersonen als leden te beschrijven in dit model? Of volstaat het om enkel contactpersonen op te nemen?</a:t>
            </a:r>
            <a:endParaRPr sz="1200"/>
          </a:p>
          <a:p>
            <a:pPr marL="457200" lvl="0" indent="-304800" algn="l" rtl="0">
              <a:spcBef>
                <a:spcPts val="0"/>
              </a:spcBef>
              <a:spcAft>
                <a:spcPts val="0"/>
              </a:spcAft>
              <a:buSzPts val="1200"/>
              <a:buChar char="●"/>
            </a:pPr>
            <a:r>
              <a:rPr lang="nl-BE" sz="1200"/>
              <a:t>Welke types van leden of contactpersonen zijn dan belangrijk om mee op te nemen?</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104"/>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a:t>Praktische </a:t>
            </a:r>
            <a:r>
              <a:rPr lang="nl-BE" sz="2800" b="1" i="0" u="none" strike="noStrike" cap="none">
                <a:solidFill>
                  <a:srgbClr val="000000"/>
                </a:solidFill>
                <a:latin typeface="Arial"/>
                <a:ea typeface="Arial"/>
                <a:cs typeface="Arial"/>
                <a:sym typeface="Arial"/>
              </a:rPr>
              <a:t>oefening </a:t>
            </a:r>
            <a:r>
              <a:rPr lang="nl-BE" sz="2800" b="1"/>
              <a:t>2</a:t>
            </a:r>
            <a:r>
              <a:rPr lang="nl-BE" sz="2800" b="1" i="0" u="none" strike="noStrike" cap="none">
                <a:solidFill>
                  <a:srgbClr val="000000"/>
                </a:solidFill>
                <a:latin typeface="Arial"/>
                <a:ea typeface="Arial"/>
                <a:cs typeface="Arial"/>
                <a:sym typeface="Arial"/>
              </a:rPr>
              <a:t>: </a:t>
            </a:r>
            <a:endParaRPr sz="2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800" b="0" i="1" u="none" strike="noStrike" cap="none">
              <a:solidFill>
                <a:srgbClr val="000000"/>
              </a:solidFill>
              <a:latin typeface="Arial"/>
              <a:ea typeface="Arial"/>
              <a:cs typeface="Arial"/>
              <a:sym typeface="Arial"/>
            </a:endParaRPr>
          </a:p>
        </p:txBody>
      </p:sp>
      <p:sp>
        <p:nvSpPr>
          <p:cNvPr id="1067" name="Google Shape;1067;p104"/>
          <p:cNvSpPr txBox="1"/>
          <p:nvPr/>
        </p:nvSpPr>
        <p:spPr>
          <a:xfrm>
            <a:off x="628650" y="3744775"/>
            <a:ext cx="7886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400"/>
              <a:buFont typeface="Arial"/>
              <a:buNone/>
            </a:pPr>
            <a:r>
              <a:rPr lang="nl-BE" u="sng">
                <a:solidFill>
                  <a:schemeClr val="hlink"/>
                </a:solidFill>
                <a:latin typeface="Proxima Nova"/>
                <a:ea typeface="Proxima Nova"/>
                <a:cs typeface="Proxima Nova"/>
                <a:sym typeface="Proxima Nova"/>
                <a:hlinkClick r:id="rId3"/>
              </a:rPr>
              <a:t>https://app.mural.co/t/beadvtc7549/m/beadvtc7549/1621505011172/ec9f7b883a1a3755bcddf1905691c4f1a75c96cd?sender=udd1d98073199d5b322594571</a:t>
            </a:r>
            <a:r>
              <a:rPr lang="nl-BE">
                <a:latin typeface="Proxima Nova"/>
                <a:ea typeface="Proxima Nova"/>
                <a:cs typeface="Proxima Nova"/>
                <a:sym typeface="Proxima Nova"/>
              </a:rPr>
              <a:t> </a:t>
            </a:r>
            <a:endParaRPr>
              <a:latin typeface="Proxima Nova"/>
              <a:ea typeface="Proxima Nova"/>
              <a:cs typeface="Proxima Nova"/>
              <a:sym typeface="Proxima Nova"/>
            </a:endParaRPr>
          </a:p>
        </p:txBody>
      </p:sp>
      <p:sp>
        <p:nvSpPr>
          <p:cNvPr id="1068" name="Google Shape;1068;p104"/>
          <p:cNvSpPr txBox="1"/>
          <p:nvPr/>
        </p:nvSpPr>
        <p:spPr>
          <a:xfrm>
            <a:off x="628650" y="765400"/>
            <a:ext cx="8083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sz="1200"/>
              <a:t>Welke gegevens zijn noodzakelijk om de </a:t>
            </a:r>
            <a:r>
              <a:rPr lang="nl-BE" sz="1200" b="1"/>
              <a:t>basisregistratie </a:t>
            </a:r>
            <a:r>
              <a:rPr lang="nl-BE" sz="1200"/>
              <a:t>van Feitelijke verenigingen toe te laten?</a:t>
            </a:r>
            <a:endParaRPr sz="1200"/>
          </a:p>
        </p:txBody>
      </p:sp>
      <p:pic>
        <p:nvPicPr>
          <p:cNvPr id="1069" name="Google Shape;1069;p104"/>
          <p:cNvPicPr preferRelativeResize="0"/>
          <p:nvPr/>
        </p:nvPicPr>
        <p:blipFill>
          <a:blip r:embed="rId4">
            <a:alphaModFix/>
          </a:blip>
          <a:stretch>
            <a:fillRect/>
          </a:stretch>
        </p:blipFill>
        <p:spPr>
          <a:xfrm>
            <a:off x="2502900" y="1532874"/>
            <a:ext cx="4409009" cy="1813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05"/>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a:t>Praktische </a:t>
            </a:r>
            <a:r>
              <a:rPr lang="nl-BE" sz="2800" b="1" i="0" u="none" strike="noStrike" cap="none">
                <a:solidFill>
                  <a:srgbClr val="000000"/>
                </a:solidFill>
                <a:latin typeface="Arial"/>
                <a:ea typeface="Arial"/>
                <a:cs typeface="Arial"/>
                <a:sym typeface="Arial"/>
              </a:rPr>
              <a:t>oefening </a:t>
            </a:r>
            <a:r>
              <a:rPr lang="nl-BE" sz="2800" b="1"/>
              <a:t>3</a:t>
            </a:r>
            <a:r>
              <a:rPr lang="nl-BE" sz="2800" b="1" i="0" u="none" strike="noStrike" cap="none">
                <a:solidFill>
                  <a:srgbClr val="000000"/>
                </a:solidFill>
                <a:latin typeface="Arial"/>
                <a:ea typeface="Arial"/>
                <a:cs typeface="Arial"/>
                <a:sym typeface="Arial"/>
              </a:rPr>
              <a:t>: </a:t>
            </a:r>
            <a:endParaRPr sz="2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800" b="0" i="1" u="none" strike="noStrike" cap="none">
              <a:solidFill>
                <a:srgbClr val="000000"/>
              </a:solidFill>
              <a:latin typeface="Arial"/>
              <a:ea typeface="Arial"/>
              <a:cs typeface="Arial"/>
              <a:sym typeface="Arial"/>
            </a:endParaRPr>
          </a:p>
        </p:txBody>
      </p:sp>
      <p:sp>
        <p:nvSpPr>
          <p:cNvPr id="1075" name="Google Shape;1075;p105"/>
          <p:cNvSpPr txBox="1"/>
          <p:nvPr/>
        </p:nvSpPr>
        <p:spPr>
          <a:xfrm>
            <a:off x="628650" y="3744775"/>
            <a:ext cx="7886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400"/>
              <a:buFont typeface="Arial"/>
              <a:buNone/>
            </a:pPr>
            <a:r>
              <a:rPr lang="nl-BE" u="sng">
                <a:solidFill>
                  <a:schemeClr val="hlink"/>
                </a:solidFill>
                <a:latin typeface="Proxima Nova"/>
                <a:ea typeface="Proxima Nova"/>
                <a:cs typeface="Proxima Nova"/>
                <a:sym typeface="Proxima Nova"/>
                <a:hlinkClick r:id="rId3"/>
              </a:rPr>
              <a:t>https://app.mural.co/t/beadvtc7549/m/beadvtc7549/1621505011172/ec9f7b883a1a3755bcddf1905691c4f1a75c96cd?sender=udd1d98073199d5b322594571</a:t>
            </a:r>
            <a:r>
              <a:rPr lang="nl-BE">
                <a:latin typeface="Proxima Nova"/>
                <a:ea typeface="Proxima Nova"/>
                <a:cs typeface="Proxima Nova"/>
                <a:sym typeface="Proxima Nova"/>
              </a:rPr>
              <a:t> </a:t>
            </a:r>
            <a:endParaRPr>
              <a:latin typeface="Proxima Nova"/>
              <a:ea typeface="Proxima Nova"/>
              <a:cs typeface="Proxima Nova"/>
              <a:sym typeface="Proxima Nova"/>
            </a:endParaRPr>
          </a:p>
        </p:txBody>
      </p:sp>
      <p:sp>
        <p:nvSpPr>
          <p:cNvPr id="1076" name="Google Shape;1076;p105"/>
          <p:cNvSpPr txBox="1"/>
          <p:nvPr/>
        </p:nvSpPr>
        <p:spPr>
          <a:xfrm>
            <a:off x="628650" y="765400"/>
            <a:ext cx="8083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sz="1200"/>
              <a:t>Enkele eerste definities.</a:t>
            </a:r>
            <a:endParaRPr sz="1200"/>
          </a:p>
        </p:txBody>
      </p:sp>
      <p:pic>
        <p:nvPicPr>
          <p:cNvPr id="1077" name="Google Shape;1077;p105"/>
          <p:cNvPicPr preferRelativeResize="0"/>
          <p:nvPr/>
        </p:nvPicPr>
        <p:blipFill>
          <a:blip r:embed="rId4">
            <a:alphaModFix/>
          </a:blip>
          <a:stretch>
            <a:fillRect/>
          </a:stretch>
        </p:blipFill>
        <p:spPr>
          <a:xfrm>
            <a:off x="2039575" y="1626250"/>
            <a:ext cx="5686288" cy="170198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106"/>
          <p:cNvSpPr txBox="1"/>
          <p:nvPr/>
        </p:nvSpPr>
        <p:spPr>
          <a:xfrm>
            <a:off x="628650" y="273853"/>
            <a:ext cx="7886700" cy="11250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a:t>Praktische </a:t>
            </a:r>
            <a:r>
              <a:rPr lang="nl-BE" sz="2800" b="1" i="0" u="none" strike="noStrike" cap="none">
                <a:solidFill>
                  <a:srgbClr val="000000"/>
                </a:solidFill>
                <a:latin typeface="Arial"/>
                <a:ea typeface="Arial"/>
                <a:cs typeface="Arial"/>
                <a:sym typeface="Arial"/>
              </a:rPr>
              <a:t>oefening </a:t>
            </a:r>
            <a:r>
              <a:rPr lang="nl-BE" sz="2800" b="1"/>
              <a:t>4</a:t>
            </a:r>
            <a:r>
              <a:rPr lang="nl-BE" sz="2800" b="1" i="0" u="none" strike="noStrike" cap="none">
                <a:solidFill>
                  <a:srgbClr val="000000"/>
                </a:solidFill>
                <a:latin typeface="Arial"/>
                <a:ea typeface="Arial"/>
                <a:cs typeface="Arial"/>
                <a:sym typeface="Arial"/>
              </a:rPr>
              <a:t>: </a:t>
            </a:r>
            <a:endParaRPr sz="2800" b="0" i="1" u="none" strike="noStrike" cap="none">
              <a:solidFill>
                <a:srgbClr val="000000"/>
              </a:solidFill>
              <a:latin typeface="Arial"/>
              <a:ea typeface="Arial"/>
              <a:cs typeface="Arial"/>
              <a:sym typeface="Arial"/>
            </a:endParaRPr>
          </a:p>
        </p:txBody>
      </p:sp>
      <p:sp>
        <p:nvSpPr>
          <p:cNvPr id="1083" name="Google Shape;1083;p106"/>
          <p:cNvSpPr txBox="1"/>
          <p:nvPr/>
        </p:nvSpPr>
        <p:spPr>
          <a:xfrm>
            <a:off x="628650" y="3744775"/>
            <a:ext cx="7886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400"/>
              <a:buFont typeface="Arial"/>
              <a:buNone/>
            </a:pPr>
            <a:r>
              <a:rPr lang="nl-BE" u="sng">
                <a:solidFill>
                  <a:schemeClr val="hlink"/>
                </a:solidFill>
                <a:latin typeface="Proxima Nova"/>
                <a:ea typeface="Proxima Nova"/>
                <a:cs typeface="Proxima Nova"/>
                <a:sym typeface="Proxima Nova"/>
                <a:hlinkClick r:id="rId3"/>
              </a:rPr>
              <a:t>https://app.mural.co/t/beadvtc7549/m/beadvtc7549/1621505011172/ec9f7b883a1a3755bcddf1905691c4f1a75c96cd?sender=udd1d98073199d5b322594571</a:t>
            </a:r>
            <a:r>
              <a:rPr lang="nl-BE">
                <a:latin typeface="Proxima Nova"/>
                <a:ea typeface="Proxima Nova"/>
                <a:cs typeface="Proxima Nova"/>
                <a:sym typeface="Proxima Nova"/>
              </a:rPr>
              <a:t> </a:t>
            </a:r>
            <a:endParaRPr>
              <a:latin typeface="Proxima Nova"/>
              <a:ea typeface="Proxima Nova"/>
              <a:cs typeface="Proxima Nova"/>
              <a:sym typeface="Proxima Nova"/>
            </a:endParaRPr>
          </a:p>
        </p:txBody>
      </p:sp>
      <p:sp>
        <p:nvSpPr>
          <p:cNvPr id="1084" name="Google Shape;1084;p106"/>
          <p:cNvSpPr txBox="1"/>
          <p:nvPr/>
        </p:nvSpPr>
        <p:spPr>
          <a:xfrm>
            <a:off x="504350" y="798288"/>
            <a:ext cx="8880000" cy="554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nl-BE" sz="1200"/>
              <a:t>Zijn er specifieke vragen of opmerkingen bij de nieuwe iteratie van het datamodel? </a:t>
            </a:r>
            <a:endParaRPr sz="1200"/>
          </a:p>
          <a:p>
            <a:pPr marL="457200" lvl="0" indent="-304800" algn="l" rtl="0">
              <a:spcBef>
                <a:spcPts val="0"/>
              </a:spcBef>
              <a:spcAft>
                <a:spcPts val="0"/>
              </a:spcAft>
              <a:buSzPts val="1200"/>
              <a:buChar char="●"/>
            </a:pPr>
            <a:r>
              <a:rPr lang="nl-BE" sz="1200"/>
              <a:t>Zijn uw use cases gedekt en mogelijk?</a:t>
            </a:r>
            <a:endParaRPr sz="1200"/>
          </a:p>
        </p:txBody>
      </p:sp>
      <p:pic>
        <p:nvPicPr>
          <p:cNvPr id="1085" name="Google Shape;1085;p106"/>
          <p:cNvPicPr preferRelativeResize="0"/>
          <p:nvPr/>
        </p:nvPicPr>
        <p:blipFill>
          <a:blip r:embed="rId4">
            <a:alphaModFix/>
          </a:blip>
          <a:stretch>
            <a:fillRect/>
          </a:stretch>
        </p:blipFill>
        <p:spPr>
          <a:xfrm>
            <a:off x="2878976" y="1385125"/>
            <a:ext cx="3386049" cy="2373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107"/>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a:solidFill>
                  <a:srgbClr val="4C4C4C"/>
                </a:solidFill>
              </a:rPr>
              <a:t>Q&amp;A</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1091" name="Google Shape;1091;p107"/>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2" name="Google Shape;1092;p107"/>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pic>
        <p:nvPicPr>
          <p:cNvPr id="1097" name="Google Shape;1097;p108"/>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1098" name="Google Shape;1098;p108"/>
          <p:cNvSpPr txBox="1"/>
          <p:nvPr/>
        </p:nvSpPr>
        <p:spPr>
          <a:xfrm>
            <a:off x="645459" y="486450"/>
            <a:ext cx="1935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BE" sz="1400" b="0" i="0" u="none" strike="noStrike" cap="none">
                <a:solidFill>
                  <a:srgbClr val="000000"/>
                </a:solidFill>
                <a:latin typeface="Arial"/>
                <a:ea typeface="Arial"/>
                <a:cs typeface="Arial"/>
                <a:sym typeface="Arial"/>
              </a:rPr>
              <a:t>Waarom doen we ... ?</a:t>
            </a:r>
            <a:endParaRPr/>
          </a:p>
        </p:txBody>
      </p:sp>
      <p:sp>
        <p:nvSpPr>
          <p:cNvPr id="1099" name="Google Shape;1099;p108"/>
          <p:cNvSpPr txBox="1"/>
          <p:nvPr/>
        </p:nvSpPr>
        <p:spPr>
          <a:xfrm>
            <a:off x="2041712" y="948116"/>
            <a:ext cx="2630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BE" sz="1400" b="0" i="0" u="none" strike="noStrike" cap="none">
                <a:solidFill>
                  <a:srgbClr val="000000"/>
                </a:solidFill>
                <a:latin typeface="Arial"/>
                <a:ea typeface="Arial"/>
                <a:cs typeface="Arial"/>
                <a:sym typeface="Arial"/>
              </a:rPr>
              <a:t>Moeten we niet ... toevoegen ?</a:t>
            </a:r>
            <a:endParaRPr/>
          </a:p>
        </p:txBody>
      </p:sp>
      <p:sp>
        <p:nvSpPr>
          <p:cNvPr id="1100" name="Google Shape;1100;p108"/>
          <p:cNvSpPr txBox="1"/>
          <p:nvPr/>
        </p:nvSpPr>
        <p:spPr>
          <a:xfrm>
            <a:off x="4769224" y="486449"/>
            <a:ext cx="2223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BE" sz="1400" b="0" i="0" u="none" strike="noStrike" cap="none">
                <a:solidFill>
                  <a:srgbClr val="000000"/>
                </a:solidFill>
                <a:latin typeface="Arial"/>
                <a:ea typeface="Arial"/>
                <a:cs typeface="Arial"/>
                <a:sym typeface="Arial"/>
              </a:rPr>
              <a:t>Kunnen we niet beter ... ?</a:t>
            </a:r>
            <a:endParaRPr/>
          </a:p>
        </p:txBody>
      </p:sp>
      <p:sp>
        <p:nvSpPr>
          <p:cNvPr id="1101" name="Google Shape;1101;p108"/>
          <p:cNvSpPr txBox="1"/>
          <p:nvPr/>
        </p:nvSpPr>
        <p:spPr>
          <a:xfrm>
            <a:off x="6313045" y="948115"/>
            <a:ext cx="1736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BE" sz="1400" b="0" i="0" u="none" strike="noStrike" cap="none">
                <a:solidFill>
                  <a:srgbClr val="000000"/>
                </a:solidFill>
                <a:latin typeface="Arial"/>
                <a:ea typeface="Arial"/>
                <a:cs typeface="Arial"/>
                <a:sym typeface="Arial"/>
              </a:rPr>
              <a:t>Hoe zit het met ...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09"/>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a:solidFill>
                  <a:srgbClr val="4C4C4C"/>
                </a:solidFill>
              </a:rPr>
              <a:t>Volgende stappen</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1107" name="Google Shape;1107;p109"/>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8" name="Google Shape;1108;p109"/>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110"/>
          <p:cNvSpPr/>
          <p:nvPr/>
        </p:nvSpPr>
        <p:spPr>
          <a:xfrm>
            <a:off x="628638" y="4349115"/>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114" name="Google Shape;1114;p110"/>
          <p:cNvGrpSpPr/>
          <p:nvPr/>
        </p:nvGrpSpPr>
        <p:grpSpPr>
          <a:xfrm>
            <a:off x="641992" y="1367322"/>
            <a:ext cx="478299" cy="478299"/>
            <a:chOff x="4640263" y="1219200"/>
            <a:chExt cx="123825" cy="123825"/>
          </a:xfrm>
        </p:grpSpPr>
        <p:sp>
          <p:nvSpPr>
            <p:cNvPr id="1115" name="Google Shape;1115;p110"/>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6" name="Google Shape;1116;p110"/>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7" name="Google Shape;1117;p110"/>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8" name="Google Shape;1118;p110"/>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9" name="Google Shape;1119;p110"/>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120" name="Google Shape;1120;p110"/>
          <p:cNvGrpSpPr/>
          <p:nvPr/>
        </p:nvGrpSpPr>
        <p:grpSpPr>
          <a:xfrm>
            <a:off x="630430" y="1988262"/>
            <a:ext cx="470610" cy="478327"/>
            <a:chOff x="6215424" y="4028218"/>
            <a:chExt cx="202814" cy="206140"/>
          </a:xfrm>
        </p:grpSpPr>
        <p:sp>
          <p:nvSpPr>
            <p:cNvPr id="1121" name="Google Shape;1121;p110"/>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122" name="Google Shape;1122;p110"/>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123" name="Google Shape;1123;p110"/>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124" name="Google Shape;1124;p110"/>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125" name="Google Shape;1125;p110"/>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1126" name="Google Shape;1126;p110"/>
          <p:cNvGrpSpPr/>
          <p:nvPr/>
        </p:nvGrpSpPr>
        <p:grpSpPr>
          <a:xfrm>
            <a:off x="646650" y="3229512"/>
            <a:ext cx="479163" cy="478593"/>
            <a:chOff x="4148138" y="53975"/>
            <a:chExt cx="1335088" cy="1333500"/>
          </a:xfrm>
        </p:grpSpPr>
        <p:sp>
          <p:nvSpPr>
            <p:cNvPr id="1127" name="Google Shape;1127;p110"/>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8" name="Google Shape;1128;p110"/>
            <p:cNvSpPr/>
            <p:nvPr/>
          </p:nvSpPr>
          <p:spPr>
            <a:xfrm>
              <a:off x="4148138" y="53975"/>
              <a:ext cx="1335088"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129" name="Google Shape;1129;p110"/>
          <p:cNvGrpSpPr/>
          <p:nvPr/>
        </p:nvGrpSpPr>
        <p:grpSpPr>
          <a:xfrm>
            <a:off x="636286" y="2611398"/>
            <a:ext cx="471655" cy="471655"/>
            <a:chOff x="4287838" y="1854201"/>
            <a:chExt cx="149225" cy="149225"/>
          </a:xfrm>
        </p:grpSpPr>
        <p:sp>
          <p:nvSpPr>
            <p:cNvPr id="1130" name="Google Shape;1130;p110"/>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1131" name="Google Shape;1131;p110"/>
            <p:cNvCxnSpPr/>
            <p:nvPr/>
          </p:nvCxnSpPr>
          <p:spPr>
            <a:xfrm>
              <a:off x="4375150" y="1884363"/>
              <a:ext cx="0" cy="0"/>
            </a:xfrm>
            <a:prstGeom prst="straightConnector1">
              <a:avLst/>
            </a:prstGeom>
            <a:noFill/>
            <a:ln>
              <a:noFill/>
            </a:ln>
          </p:spPr>
        </p:cxnSp>
        <p:cxnSp>
          <p:nvCxnSpPr>
            <p:cNvPr id="1132" name="Google Shape;1132;p110"/>
            <p:cNvCxnSpPr/>
            <p:nvPr/>
          </p:nvCxnSpPr>
          <p:spPr>
            <a:xfrm>
              <a:off x="4375150" y="1884363"/>
              <a:ext cx="0" cy="0"/>
            </a:xfrm>
            <a:prstGeom prst="straightConnector1">
              <a:avLst/>
            </a:prstGeom>
            <a:noFill/>
            <a:ln>
              <a:noFill/>
            </a:ln>
          </p:spPr>
        </p:cxnSp>
        <p:sp>
          <p:nvSpPr>
            <p:cNvPr id="1133" name="Google Shape;1133;p110"/>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1134" name="Google Shape;1134;p110"/>
          <p:cNvSpPr txBox="1"/>
          <p:nvPr/>
        </p:nvSpPr>
        <p:spPr>
          <a:xfrm>
            <a:off x="1267626" y="1438900"/>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600" b="0" i="0" u="none" strike="noStrike" cap="none">
                <a:solidFill>
                  <a:srgbClr val="000000"/>
                </a:solidFill>
                <a:latin typeface="Arial"/>
                <a:ea typeface="Arial"/>
                <a:cs typeface="Arial"/>
                <a:sym typeface="Arial"/>
              </a:rPr>
              <a:t>Verwerken van alle input uit deze</a:t>
            </a:r>
            <a:r>
              <a:rPr lang="nl-BE" sz="1600"/>
              <a:t> thematische </a:t>
            </a:r>
            <a:r>
              <a:rPr lang="nl-BE" sz="1600" b="0" i="0" u="none" strike="noStrike" cap="none">
                <a:solidFill>
                  <a:srgbClr val="000000"/>
                </a:solidFill>
                <a:latin typeface="Arial"/>
                <a:ea typeface="Arial"/>
                <a:cs typeface="Arial"/>
                <a:sym typeface="Arial"/>
              </a:rPr>
              <a:t>werkgroep.</a:t>
            </a:r>
            <a:endParaRPr/>
          </a:p>
        </p:txBody>
      </p:sp>
      <p:sp>
        <p:nvSpPr>
          <p:cNvPr id="1135" name="Google Shape;1135;p110"/>
          <p:cNvSpPr txBox="1"/>
          <p:nvPr/>
        </p:nvSpPr>
        <p:spPr>
          <a:xfrm>
            <a:off x="1267625" y="2035950"/>
            <a:ext cx="74652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600" b="0" i="0" u="none" strike="noStrike" cap="none">
                <a:solidFill>
                  <a:srgbClr val="000000"/>
                </a:solidFill>
                <a:latin typeface="Arial"/>
                <a:ea typeface="Arial"/>
                <a:cs typeface="Arial"/>
                <a:sym typeface="Arial"/>
              </a:rPr>
              <a:t>Rondsturen van een </a:t>
            </a:r>
            <a:r>
              <a:rPr lang="nl-BE" sz="1600" b="0" i="0" u="sng" strike="noStrike" cap="none">
                <a:solidFill>
                  <a:schemeClr val="hlink"/>
                </a:solidFill>
                <a:latin typeface="Arial"/>
                <a:ea typeface="Arial"/>
                <a:cs typeface="Arial"/>
                <a:sym typeface="Arial"/>
                <a:hlinkClick r:id="rId3"/>
              </a:rPr>
              <a:t>verslag</a:t>
            </a:r>
            <a:r>
              <a:rPr lang="nl-BE" sz="1600" b="0" i="0" u="none" strike="noStrike" cap="none">
                <a:solidFill>
                  <a:srgbClr val="000000"/>
                </a:solidFill>
                <a:latin typeface="Arial"/>
                <a:ea typeface="Arial"/>
                <a:cs typeface="Arial"/>
                <a:sym typeface="Arial"/>
              </a:rPr>
              <a:t> van deze werkgroep. Feedback is zeker welkom!</a:t>
            </a:r>
            <a:endParaRPr/>
          </a:p>
        </p:txBody>
      </p:sp>
      <p:sp>
        <p:nvSpPr>
          <p:cNvPr id="1136" name="Google Shape;1136;p110"/>
          <p:cNvSpPr txBox="1"/>
          <p:nvPr/>
        </p:nvSpPr>
        <p:spPr>
          <a:xfrm>
            <a:off x="1267574" y="2677875"/>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600" b="0" i="0" u="none" strike="noStrike" cap="none">
                <a:solidFill>
                  <a:srgbClr val="000000"/>
                </a:solidFill>
                <a:latin typeface="Arial"/>
                <a:ea typeface="Arial"/>
                <a:cs typeface="Arial"/>
                <a:sym typeface="Arial"/>
              </a:rPr>
              <a:t>Feedback capteren via </a:t>
            </a:r>
            <a:r>
              <a:rPr lang="nl-BE" sz="1600" b="0" i="0" u="sng" strike="noStrike" cap="none">
                <a:solidFill>
                  <a:schemeClr val="hlink"/>
                </a:solidFill>
                <a:latin typeface="Arial"/>
                <a:ea typeface="Arial"/>
                <a:cs typeface="Arial"/>
                <a:sym typeface="Arial"/>
                <a:hlinkClick r:id="rId4"/>
              </a:rPr>
              <a:t>GitHub</a:t>
            </a:r>
            <a:r>
              <a:rPr lang="nl-BE" sz="1600" b="0" i="0" u="none" strike="noStrike" cap="none">
                <a:solidFill>
                  <a:srgbClr val="000000"/>
                </a:solidFill>
                <a:latin typeface="Arial"/>
                <a:ea typeface="Arial"/>
                <a:cs typeface="Arial"/>
                <a:sym typeface="Arial"/>
              </a:rPr>
              <a:t>!</a:t>
            </a:r>
            <a:endParaRPr/>
          </a:p>
        </p:txBody>
      </p:sp>
      <p:sp>
        <p:nvSpPr>
          <p:cNvPr id="1137" name="Google Shape;1137;p110"/>
          <p:cNvSpPr txBox="1"/>
          <p:nvPr/>
        </p:nvSpPr>
        <p:spPr>
          <a:xfrm>
            <a:off x="1267625" y="3196950"/>
            <a:ext cx="72477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600"/>
              <a:t>Eerste</a:t>
            </a:r>
            <a:r>
              <a:rPr lang="nl-BE" sz="1600" b="0" i="0" u="none" strike="noStrike" cap="none">
                <a:solidFill>
                  <a:srgbClr val="000000"/>
                </a:solidFill>
                <a:latin typeface="Arial"/>
                <a:ea typeface="Arial"/>
                <a:cs typeface="Arial"/>
                <a:sym typeface="Arial"/>
              </a:rPr>
              <a:t> </a:t>
            </a:r>
            <a:r>
              <a:rPr lang="nl-BE" sz="1600"/>
              <a:t>volledige versie </a:t>
            </a:r>
            <a:r>
              <a:rPr lang="nl-BE" sz="1600" b="0" i="0" u="none" strike="noStrike" cap="none">
                <a:solidFill>
                  <a:srgbClr val="000000"/>
                </a:solidFill>
                <a:latin typeface="Arial"/>
                <a:ea typeface="Arial"/>
                <a:cs typeface="Arial"/>
                <a:sym typeface="Arial"/>
              </a:rPr>
              <a:t>van </a:t>
            </a:r>
            <a:r>
              <a:rPr lang="nl-BE" sz="1600"/>
              <a:t>data</a:t>
            </a:r>
            <a:r>
              <a:rPr lang="nl-BE" sz="1600" b="0" i="0" u="none" strike="noStrike" cap="none">
                <a:solidFill>
                  <a:srgbClr val="000000"/>
                </a:solidFill>
                <a:latin typeface="Arial"/>
                <a:ea typeface="Arial"/>
                <a:cs typeface="Arial"/>
                <a:sym typeface="Arial"/>
              </a:rPr>
              <a:t>model </a:t>
            </a:r>
            <a:r>
              <a:rPr lang="nl-BE" sz="1600"/>
              <a:t>publiceren op GitHub. Hier is feedback ook zeker welkom!</a:t>
            </a:r>
            <a:endParaRPr/>
          </a:p>
        </p:txBody>
      </p:sp>
      <p:sp>
        <p:nvSpPr>
          <p:cNvPr id="1138" name="Google Shape;1138;p11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i="0" u="none" strike="noStrike" cap="none">
                <a:solidFill>
                  <a:srgbClr val="000000"/>
                </a:solidFill>
                <a:latin typeface="Arial"/>
                <a:ea typeface="Arial"/>
                <a:cs typeface="Arial"/>
                <a:sym typeface="Arial"/>
              </a:rPr>
              <a:t>Volgende stappen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Google Shape;443;p75" descr="Amazon.com : Neewer 12''X11''/30cm X 27cm Wooden Director's Film Movie  Slateboard Clapper Board : Camera &amp; Photo"/>
          <p:cNvPicPr preferRelativeResize="0"/>
          <p:nvPr/>
        </p:nvPicPr>
        <p:blipFill rotWithShape="1">
          <a:blip r:embed="rId3">
            <a:alphaModFix/>
          </a:blip>
          <a:srcRect/>
          <a:stretch/>
        </p:blipFill>
        <p:spPr>
          <a:xfrm>
            <a:off x="2960127" y="665739"/>
            <a:ext cx="3223746" cy="3812020"/>
          </a:xfrm>
          <a:prstGeom prst="rect">
            <a:avLst/>
          </a:prstGeom>
          <a:noFill/>
          <a:ln>
            <a:noFill/>
          </a:ln>
        </p:spPr>
      </p:pic>
      <p:sp>
        <p:nvSpPr>
          <p:cNvPr id="444" name="Google Shape;444;p7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i="0" u="none" strike="noStrike" cap="none">
                <a:solidFill>
                  <a:srgbClr val="000000"/>
                </a:solidFill>
                <a:latin typeface="Arial"/>
                <a:ea typeface="Arial"/>
                <a:cs typeface="Arial"/>
                <a:sym typeface="Arial"/>
              </a:rPr>
              <a:t>Opname?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111"/>
          <p:cNvSpPr txBox="1"/>
          <p:nvPr/>
        </p:nvSpPr>
        <p:spPr>
          <a:xfrm>
            <a:off x="628651" y="1346447"/>
            <a:ext cx="37662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111"/>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1145" name="Google Shape;1145;p111"/>
          <p:cNvSpPr txBox="1"/>
          <p:nvPr/>
        </p:nvSpPr>
        <p:spPr>
          <a:xfrm>
            <a:off x="834191" y="2439483"/>
            <a:ext cx="3560700" cy="1261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500" b="0" i="0" u="none" strike="noStrike" cap="none">
                <a:solidFill>
                  <a:schemeClr val="dk1"/>
                </a:solidFill>
                <a:latin typeface="Arial"/>
                <a:ea typeface="Arial"/>
                <a:cs typeface="Arial"/>
                <a:sym typeface="Arial"/>
              </a:rPr>
              <a:t>Feedback kan gegeven worden via mail naar onderstaande contacten:</a:t>
            </a:r>
            <a:endParaRPr sz="1300"/>
          </a:p>
          <a:p>
            <a:pPr marL="285750" marR="0" lvl="0" indent="-279400" algn="l" rtl="0">
              <a:lnSpc>
                <a:spcPct val="100000"/>
              </a:lnSpc>
              <a:spcBef>
                <a:spcPts val="0"/>
              </a:spcBef>
              <a:spcAft>
                <a:spcPts val="0"/>
              </a:spcAft>
              <a:buClr>
                <a:schemeClr val="dk1"/>
              </a:buClr>
              <a:buSzPts val="1300"/>
              <a:buFont typeface="Arial"/>
              <a:buChar char="•"/>
            </a:pPr>
            <a:r>
              <a:rPr lang="nl-BE" sz="1300" u="sng">
                <a:solidFill>
                  <a:schemeClr val="dk1"/>
                </a:solidFill>
                <a:hlinkClick r:id="rId3">
                  <a:extLst>
                    <a:ext uri="{A12FA001-AC4F-418D-AE19-62706E023703}">
                      <ahyp:hlinkClr xmlns:ahyp="http://schemas.microsoft.com/office/drawing/2018/hyperlinkcolor" val="tx"/>
                    </a:ext>
                  </a:extLst>
                </a:hlinkClick>
              </a:rPr>
              <a:t>kevin.haleydt</a:t>
            </a:r>
            <a:r>
              <a:rPr lang="nl-BE" sz="1300" b="0" i="0"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@vlaanderen.be</a:t>
            </a:r>
            <a:endParaRPr sz="1300">
              <a:solidFill>
                <a:schemeClr val="dk1"/>
              </a:solidFill>
            </a:endParaRPr>
          </a:p>
          <a:p>
            <a:pPr marL="285750" marR="0" lvl="0" indent="-279400" algn="l" rtl="0">
              <a:lnSpc>
                <a:spcPct val="100000"/>
              </a:lnSpc>
              <a:spcBef>
                <a:spcPts val="0"/>
              </a:spcBef>
              <a:spcAft>
                <a:spcPts val="0"/>
              </a:spcAft>
              <a:buSzPts val="1300"/>
              <a:buChar char="•"/>
            </a:pPr>
            <a:r>
              <a:rPr lang="nl-BE" sz="1300" u="sng">
                <a:hlinkClick r:id="rId4"/>
              </a:rPr>
              <a:t>yves.meersmans@pwc.com</a:t>
            </a:r>
            <a:r>
              <a:rPr lang="nl-BE" sz="1300"/>
              <a:t> </a:t>
            </a:r>
            <a:endParaRPr sz="1300"/>
          </a:p>
          <a:p>
            <a:pPr marL="285750" marR="0" lvl="0" indent="-279400" algn="l" rtl="0">
              <a:lnSpc>
                <a:spcPct val="100000"/>
              </a:lnSpc>
              <a:spcBef>
                <a:spcPts val="0"/>
              </a:spcBef>
              <a:spcAft>
                <a:spcPts val="0"/>
              </a:spcAft>
              <a:buClr>
                <a:schemeClr val="dk1"/>
              </a:buClr>
              <a:buSzPts val="1300"/>
              <a:buFont typeface="Arial"/>
              <a:buChar char="•"/>
            </a:pPr>
            <a:r>
              <a:rPr lang="nl-BE" sz="1300" u="sng">
                <a:solidFill>
                  <a:schemeClr val="dk1"/>
                </a:solidFill>
                <a:hlinkClick r:id="rId5">
                  <a:extLst>
                    <a:ext uri="{A12FA001-AC4F-418D-AE19-62706E023703}">
                      <ahyp:hlinkClr xmlns:ahyp="http://schemas.microsoft.com/office/drawing/2018/hyperlinkcolor" val="tx"/>
                    </a:ext>
                  </a:extLst>
                </a:hlinkClick>
              </a:rPr>
              <a:t>michiel.dekeyzer</a:t>
            </a:r>
            <a:r>
              <a:rPr lang="nl-BE" sz="1300" b="0" i="0" u="sng" strike="noStrike" cap="none">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@vlaanderen.be</a:t>
            </a:r>
            <a:endParaRPr sz="1500" b="0" i="0" u="none" strike="noStrike" cap="none">
              <a:solidFill>
                <a:schemeClr val="dk1"/>
              </a:solidFill>
              <a:latin typeface="Arial"/>
              <a:ea typeface="Arial"/>
              <a:cs typeface="Arial"/>
              <a:sym typeface="Arial"/>
            </a:endParaRPr>
          </a:p>
        </p:txBody>
      </p:sp>
      <p:sp>
        <p:nvSpPr>
          <p:cNvPr id="1146" name="Google Shape;1146;p111"/>
          <p:cNvSpPr txBox="1"/>
          <p:nvPr/>
        </p:nvSpPr>
        <p:spPr>
          <a:xfrm>
            <a:off x="4950298" y="1346447"/>
            <a:ext cx="3766200" cy="30054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47" name="Google Shape;1147;p111"/>
          <p:cNvPicPr preferRelativeResize="0"/>
          <p:nvPr/>
        </p:nvPicPr>
        <p:blipFill rotWithShape="1">
          <a:blip r:embed="rId6">
            <a:alphaModFix/>
          </a:blip>
          <a:srcRect/>
          <a:stretch/>
        </p:blipFill>
        <p:spPr>
          <a:xfrm>
            <a:off x="6044652" y="1522121"/>
            <a:ext cx="1577413" cy="548455"/>
          </a:xfrm>
          <a:prstGeom prst="rect">
            <a:avLst/>
          </a:prstGeom>
          <a:noFill/>
          <a:ln>
            <a:noFill/>
          </a:ln>
        </p:spPr>
      </p:pic>
      <p:sp>
        <p:nvSpPr>
          <p:cNvPr id="1148" name="Google Shape;1148;p111"/>
          <p:cNvSpPr txBox="1"/>
          <p:nvPr/>
        </p:nvSpPr>
        <p:spPr>
          <a:xfrm>
            <a:off x="5114189" y="2439483"/>
            <a:ext cx="3356100" cy="107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500" b="0" i="0" u="none" strike="noStrike" cap="none">
                <a:solidFill>
                  <a:schemeClr val="lt1"/>
                </a:solidFill>
                <a:latin typeface="Arial"/>
                <a:ea typeface="Arial"/>
                <a:cs typeface="Arial"/>
                <a:sym typeface="Arial"/>
              </a:rPr>
              <a:t>Feedback kan gegeven worden via GitHub op onderstaande link:</a:t>
            </a:r>
            <a:endParaRPr sz="1300"/>
          </a:p>
          <a:p>
            <a:pPr marL="0" marR="0" lvl="0" indent="0" algn="l" rtl="0">
              <a:lnSpc>
                <a:spcPct val="100000"/>
              </a:lnSpc>
              <a:spcBef>
                <a:spcPts val="0"/>
              </a:spcBef>
              <a:spcAft>
                <a:spcPts val="0"/>
              </a:spcAft>
              <a:buNone/>
            </a:pPr>
            <a:r>
              <a:rPr lang="nl-BE" sz="1500" b="0" i="0" u="sng" strike="noStrike" cap="none">
                <a:solidFill>
                  <a:schemeClr val="hlink"/>
                </a:solidFill>
                <a:latin typeface="Arial"/>
                <a:ea typeface="Arial"/>
                <a:cs typeface="Arial"/>
                <a:sym typeface="Arial"/>
                <a:hlinkClick r:id="rId7"/>
              </a:rPr>
              <a:t>https://github.com/Informatievlaanderen/OSLOthema-feitelijkeVerenigingen</a:t>
            </a:r>
            <a:r>
              <a:rPr lang="nl-BE" sz="1500" b="0" i="0" u="none" strike="noStrike" cap="none">
                <a:solidFill>
                  <a:srgbClr val="000000"/>
                </a:solidFill>
                <a:latin typeface="Arial"/>
                <a:ea typeface="Arial"/>
                <a:cs typeface="Arial"/>
                <a:sym typeface="Arial"/>
              </a:rPr>
              <a:t> </a:t>
            </a:r>
            <a:endParaRPr sz="1500" b="0" i="0" u="none" strike="noStrike" cap="none">
              <a:solidFill>
                <a:schemeClr val="lt1"/>
              </a:solidFill>
              <a:latin typeface="Arial"/>
              <a:ea typeface="Arial"/>
              <a:cs typeface="Arial"/>
              <a:sym typeface="Arial"/>
            </a:endParaRPr>
          </a:p>
        </p:txBody>
      </p:sp>
      <p:sp>
        <p:nvSpPr>
          <p:cNvPr id="1149" name="Google Shape;1149;p111"/>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i="0" u="none" strike="noStrike" cap="none">
                <a:solidFill>
                  <a:srgbClr val="000000"/>
                </a:solidFill>
                <a:latin typeface="Arial"/>
                <a:ea typeface="Arial"/>
                <a:cs typeface="Arial"/>
                <a:sym typeface="Arial"/>
              </a:rPr>
              <a:t>Feedback</a:t>
            </a:r>
            <a:endParaRPr/>
          </a:p>
        </p:txBody>
      </p:sp>
      <p:sp>
        <p:nvSpPr>
          <p:cNvPr id="1150" name="Google Shape;1150;p111"/>
          <p:cNvSpPr/>
          <p:nvPr/>
        </p:nvSpPr>
        <p:spPr>
          <a:xfrm>
            <a:off x="573605" y="4385733"/>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12"/>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a:t>Thematische werkgroepen (OSLO)</a:t>
            </a:r>
            <a:endParaRPr/>
          </a:p>
        </p:txBody>
      </p:sp>
      <p:sp>
        <p:nvSpPr>
          <p:cNvPr id="1156" name="Google Shape;1156;p112"/>
          <p:cNvSpPr/>
          <p:nvPr/>
        </p:nvSpPr>
        <p:spPr>
          <a:xfrm>
            <a:off x="573605" y="4385733"/>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57" name="Google Shape;1157;p112"/>
          <p:cNvSpPr/>
          <p:nvPr/>
        </p:nvSpPr>
        <p:spPr>
          <a:xfrm rot="5400000">
            <a:off x="8483527" y="2499710"/>
            <a:ext cx="321600" cy="149700"/>
          </a:xfrm>
          <a:prstGeom prst="triangle">
            <a:avLst>
              <a:gd name="adj" fmla="val 50000"/>
            </a:avLst>
          </a:prstGeom>
          <a:solidFill>
            <a:srgbClr val="6B6B6B"/>
          </a:solidFill>
          <a:ln>
            <a:noFill/>
          </a:ln>
        </p:spPr>
        <p:txBody>
          <a:bodyPr spcFirstLastPara="1" wrap="square" lIns="51400" tIns="25700" rIns="51400" bIns="25700" anchor="t" anchorCtr="0">
            <a:noAutofit/>
          </a:bodyPr>
          <a:lstStyle/>
          <a:p>
            <a:pPr marL="0" marR="0" lvl="0" indent="0" algn="ctr" rtl="0">
              <a:lnSpc>
                <a:spcPct val="100000"/>
              </a:lnSpc>
              <a:spcBef>
                <a:spcPts val="0"/>
              </a:spcBef>
              <a:spcAft>
                <a:spcPts val="0"/>
              </a:spcAft>
              <a:buNone/>
            </a:pPr>
            <a:endParaRPr sz="900" b="0" i="0" u="none" strike="noStrike" cap="none">
              <a:solidFill>
                <a:schemeClr val="dk1"/>
              </a:solidFill>
              <a:latin typeface="Arial"/>
              <a:ea typeface="Arial"/>
              <a:cs typeface="Arial"/>
              <a:sym typeface="Arial"/>
            </a:endParaRPr>
          </a:p>
        </p:txBody>
      </p:sp>
      <p:cxnSp>
        <p:nvCxnSpPr>
          <p:cNvPr id="1158" name="Google Shape;1158;p112"/>
          <p:cNvCxnSpPr/>
          <p:nvPr/>
        </p:nvCxnSpPr>
        <p:spPr>
          <a:xfrm>
            <a:off x="2686051" y="2663781"/>
            <a:ext cx="0" cy="547500"/>
          </a:xfrm>
          <a:prstGeom prst="straightConnector1">
            <a:avLst/>
          </a:prstGeom>
          <a:noFill/>
          <a:ln w="12700" cap="sq" cmpd="sng">
            <a:solidFill>
              <a:srgbClr val="6B6B6B"/>
            </a:solidFill>
            <a:prstDash val="solid"/>
            <a:round/>
            <a:headEnd type="none" w="sm" len="sm"/>
            <a:tailEnd type="diamond" w="med" len="med"/>
          </a:ln>
        </p:spPr>
      </p:cxnSp>
      <p:cxnSp>
        <p:nvCxnSpPr>
          <p:cNvPr id="1159" name="Google Shape;1159;p112"/>
          <p:cNvCxnSpPr/>
          <p:nvPr/>
        </p:nvCxnSpPr>
        <p:spPr>
          <a:xfrm rot="10800000">
            <a:off x="5663348" y="1909006"/>
            <a:ext cx="0" cy="570000"/>
          </a:xfrm>
          <a:prstGeom prst="straightConnector1">
            <a:avLst/>
          </a:prstGeom>
          <a:noFill/>
          <a:ln w="12700" cap="sq" cmpd="sng">
            <a:solidFill>
              <a:srgbClr val="6B6B6B"/>
            </a:solidFill>
            <a:prstDash val="solid"/>
            <a:round/>
            <a:headEnd type="none" w="sm" len="sm"/>
            <a:tailEnd type="diamond" w="med" len="med"/>
          </a:ln>
        </p:spPr>
      </p:cxnSp>
      <p:sp>
        <p:nvSpPr>
          <p:cNvPr id="1160" name="Google Shape;1160;p112"/>
          <p:cNvSpPr txBox="1"/>
          <p:nvPr/>
        </p:nvSpPr>
        <p:spPr>
          <a:xfrm>
            <a:off x="536176" y="2485200"/>
            <a:ext cx="1639200" cy="178500"/>
          </a:xfrm>
          <a:prstGeom prst="rect">
            <a:avLst/>
          </a:prstGeom>
          <a:solidFill>
            <a:srgbClr val="6B6B6B"/>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nl-BE" sz="900" b="1">
                <a:solidFill>
                  <a:schemeClr val="lt1"/>
                </a:solidFill>
                <a:latin typeface="Calibri"/>
                <a:ea typeface="Calibri"/>
                <a:cs typeface="Calibri"/>
                <a:sym typeface="Calibri"/>
              </a:rPr>
              <a:t>April</a:t>
            </a:r>
            <a:endParaRPr sz="900" b="1" i="0" u="none" strike="noStrike" cap="none">
              <a:solidFill>
                <a:schemeClr val="lt1"/>
              </a:solidFill>
              <a:latin typeface="Calibri"/>
              <a:ea typeface="Calibri"/>
              <a:cs typeface="Calibri"/>
              <a:sym typeface="Calibri"/>
            </a:endParaRPr>
          </a:p>
        </p:txBody>
      </p:sp>
      <p:sp>
        <p:nvSpPr>
          <p:cNvPr id="1161" name="Google Shape;1161;p112"/>
          <p:cNvSpPr txBox="1"/>
          <p:nvPr/>
        </p:nvSpPr>
        <p:spPr>
          <a:xfrm>
            <a:off x="2175337" y="2485200"/>
            <a:ext cx="1639200" cy="178500"/>
          </a:xfrm>
          <a:prstGeom prst="rect">
            <a:avLst/>
          </a:prstGeom>
          <a:solidFill>
            <a:srgbClr val="F0D70F"/>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nl-BE" sz="900" b="1">
                <a:solidFill>
                  <a:schemeClr val="dk1"/>
                </a:solidFill>
              </a:rPr>
              <a:t>Mei</a:t>
            </a:r>
            <a:endParaRPr sz="900" b="0" i="0" u="none" strike="noStrike" cap="none">
              <a:solidFill>
                <a:srgbClr val="000000"/>
              </a:solidFill>
              <a:latin typeface="Arial"/>
              <a:ea typeface="Arial"/>
              <a:cs typeface="Arial"/>
              <a:sym typeface="Arial"/>
            </a:endParaRPr>
          </a:p>
        </p:txBody>
      </p:sp>
      <p:sp>
        <p:nvSpPr>
          <p:cNvPr id="1162" name="Google Shape;1162;p112"/>
          <p:cNvSpPr txBox="1"/>
          <p:nvPr/>
        </p:nvSpPr>
        <p:spPr>
          <a:xfrm>
            <a:off x="3814501" y="2482481"/>
            <a:ext cx="1639200" cy="178500"/>
          </a:xfrm>
          <a:prstGeom prst="rect">
            <a:avLst/>
          </a:prstGeom>
          <a:solidFill>
            <a:srgbClr val="6B6B6B"/>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nl-BE" sz="900" b="1">
                <a:solidFill>
                  <a:schemeClr val="lt1"/>
                </a:solidFill>
              </a:rPr>
              <a:t>Juni</a:t>
            </a:r>
            <a:endParaRPr sz="900" b="0" i="0" u="none" strike="noStrike" cap="none">
              <a:solidFill>
                <a:srgbClr val="000000"/>
              </a:solidFill>
              <a:latin typeface="Arial"/>
              <a:ea typeface="Arial"/>
              <a:cs typeface="Arial"/>
              <a:sym typeface="Arial"/>
            </a:endParaRPr>
          </a:p>
        </p:txBody>
      </p:sp>
      <p:sp>
        <p:nvSpPr>
          <p:cNvPr id="1163" name="Google Shape;1163;p112"/>
          <p:cNvSpPr txBox="1"/>
          <p:nvPr/>
        </p:nvSpPr>
        <p:spPr>
          <a:xfrm>
            <a:off x="6988181" y="2485172"/>
            <a:ext cx="1639200" cy="178500"/>
          </a:xfrm>
          <a:prstGeom prst="rect">
            <a:avLst/>
          </a:prstGeom>
          <a:solidFill>
            <a:srgbClr val="6B6B6B"/>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nl-BE" sz="900" b="1">
                <a:solidFill>
                  <a:srgbClr val="FFFFFF"/>
                </a:solidFill>
                <a:latin typeface="Calibri"/>
                <a:ea typeface="Calibri"/>
                <a:cs typeface="Calibri"/>
                <a:sym typeface="Calibri"/>
              </a:rPr>
              <a:t>Augustus</a:t>
            </a:r>
            <a:endParaRPr sz="900" b="1" i="0" u="none" strike="noStrike" cap="none">
              <a:solidFill>
                <a:srgbClr val="FFFFFF"/>
              </a:solidFill>
              <a:latin typeface="Calibri"/>
              <a:ea typeface="Calibri"/>
              <a:cs typeface="Calibri"/>
              <a:sym typeface="Calibri"/>
            </a:endParaRPr>
          </a:p>
        </p:txBody>
      </p:sp>
      <p:sp>
        <p:nvSpPr>
          <p:cNvPr id="1164" name="Google Shape;1164;p112"/>
          <p:cNvSpPr txBox="1"/>
          <p:nvPr/>
        </p:nvSpPr>
        <p:spPr>
          <a:xfrm>
            <a:off x="1423311" y="1787965"/>
            <a:ext cx="909900" cy="476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nl-BE" sz="1238" b="0" i="0" u="none" strike="noStrike" cap="none">
                <a:solidFill>
                  <a:schemeClr val="dk1"/>
                </a:solidFill>
                <a:latin typeface="Calibri"/>
                <a:ea typeface="Calibri"/>
                <a:cs typeface="Calibri"/>
                <a:sym typeface="Calibri"/>
              </a:rPr>
              <a:t>20</a:t>
            </a:r>
            <a:endParaRPr sz="1238"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nl-BE" sz="750" b="1">
                <a:solidFill>
                  <a:schemeClr val="dk1"/>
                </a:solidFill>
                <a:latin typeface="Calibri"/>
                <a:ea typeface="Calibri"/>
                <a:cs typeface="Calibri"/>
                <a:sym typeface="Calibri"/>
              </a:rPr>
              <a:t>Business</a:t>
            </a:r>
            <a:r>
              <a:rPr lang="nl-BE" sz="750" b="1" i="0" u="none" strike="noStrike" cap="none">
                <a:solidFill>
                  <a:schemeClr val="dk1"/>
                </a:solidFill>
                <a:latin typeface="Calibri"/>
                <a:ea typeface="Calibri"/>
                <a:cs typeface="Calibri"/>
                <a:sym typeface="Calibri"/>
              </a:rPr>
              <a:t> werkgroep</a:t>
            </a:r>
            <a:endParaRPr sz="750" b="0" i="0" u="none" strike="noStrike" cap="none">
              <a:solidFill>
                <a:schemeClr val="dk1"/>
              </a:solidFill>
              <a:latin typeface="Calibri"/>
              <a:ea typeface="Calibri"/>
              <a:cs typeface="Calibri"/>
              <a:sym typeface="Calibri"/>
            </a:endParaRPr>
          </a:p>
        </p:txBody>
      </p:sp>
      <p:cxnSp>
        <p:nvCxnSpPr>
          <p:cNvPr id="1165" name="Google Shape;1165;p112"/>
          <p:cNvCxnSpPr/>
          <p:nvPr/>
        </p:nvCxnSpPr>
        <p:spPr>
          <a:xfrm rot="10800000">
            <a:off x="4635173" y="2668761"/>
            <a:ext cx="0" cy="650700"/>
          </a:xfrm>
          <a:prstGeom prst="straightConnector1">
            <a:avLst/>
          </a:prstGeom>
          <a:noFill/>
          <a:ln w="12700" cap="sq" cmpd="sng">
            <a:solidFill>
              <a:srgbClr val="F0D70F"/>
            </a:solidFill>
            <a:prstDash val="solid"/>
            <a:round/>
            <a:headEnd type="diamond" w="med" len="med"/>
            <a:tailEnd type="none" w="sm" len="sm"/>
          </a:ln>
        </p:spPr>
      </p:cxnSp>
      <p:sp>
        <p:nvSpPr>
          <p:cNvPr id="1166" name="Google Shape;1166;p112"/>
          <p:cNvSpPr txBox="1"/>
          <p:nvPr/>
        </p:nvSpPr>
        <p:spPr>
          <a:xfrm>
            <a:off x="3706796" y="2947968"/>
            <a:ext cx="865200" cy="3378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None/>
            </a:pPr>
            <a:r>
              <a:rPr lang="nl-BE" sz="1238" b="0" i="0" u="none" strike="noStrike" cap="none">
                <a:solidFill>
                  <a:schemeClr val="dk1"/>
                </a:solidFill>
                <a:latin typeface="Calibri"/>
                <a:ea typeface="Calibri"/>
                <a:cs typeface="Calibri"/>
                <a:sym typeface="Calibri"/>
              </a:rPr>
              <a:t>15</a:t>
            </a:r>
            <a:endParaRPr sz="105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None/>
            </a:pPr>
            <a:r>
              <a:rPr lang="nl-BE" sz="750" b="1" i="0" u="none" strike="noStrike" cap="none">
                <a:solidFill>
                  <a:schemeClr val="dk1"/>
                </a:solidFill>
                <a:latin typeface="Calibri"/>
                <a:ea typeface="Calibri"/>
                <a:cs typeface="Calibri"/>
                <a:sym typeface="Calibri"/>
              </a:rPr>
              <a:t>Thematische werkgroep 3</a:t>
            </a:r>
            <a:endParaRPr sz="1800" b="1" i="0" u="none" strike="noStrike" cap="none">
              <a:solidFill>
                <a:schemeClr val="dk1"/>
              </a:solidFill>
              <a:latin typeface="Calibri"/>
              <a:ea typeface="Calibri"/>
              <a:cs typeface="Calibri"/>
              <a:sym typeface="Calibri"/>
            </a:endParaRPr>
          </a:p>
        </p:txBody>
      </p:sp>
      <p:sp>
        <p:nvSpPr>
          <p:cNvPr id="1167" name="Google Shape;1167;p112"/>
          <p:cNvSpPr txBox="1"/>
          <p:nvPr/>
        </p:nvSpPr>
        <p:spPr>
          <a:xfrm>
            <a:off x="1710307" y="2793582"/>
            <a:ext cx="909900" cy="6042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nl-BE" sz="1238" b="0" i="0" u="none" strike="noStrike" cap="none">
                <a:solidFill>
                  <a:schemeClr val="dk1"/>
                </a:solidFill>
                <a:latin typeface="Calibri"/>
                <a:ea typeface="Calibri"/>
                <a:cs typeface="Calibri"/>
                <a:sym typeface="Calibri"/>
              </a:rPr>
              <a:t>0</a:t>
            </a:r>
            <a:r>
              <a:rPr lang="nl-BE" sz="1238">
                <a:solidFill>
                  <a:schemeClr val="dk1"/>
                </a:solidFill>
                <a:latin typeface="Calibri"/>
                <a:ea typeface="Calibri"/>
                <a:cs typeface="Calibri"/>
                <a:sym typeface="Calibri"/>
              </a:rPr>
              <a:t>4</a:t>
            </a:r>
            <a:endParaRPr sz="1350" b="0" i="0" u="none" strike="noStrike" cap="none">
              <a:solidFill>
                <a:schemeClr val="dk1"/>
              </a:solidFill>
              <a:latin typeface="Calibri"/>
              <a:ea typeface="Calibri"/>
              <a:cs typeface="Calibri"/>
              <a:sym typeface="Calibri"/>
            </a:endParaRPr>
          </a:p>
          <a:p>
            <a:pPr marL="0" marR="0" lvl="0" indent="0" algn="r" rtl="0">
              <a:lnSpc>
                <a:spcPct val="100000"/>
              </a:lnSpc>
              <a:spcBef>
                <a:spcPts val="0"/>
              </a:spcBef>
              <a:spcAft>
                <a:spcPts val="0"/>
              </a:spcAft>
              <a:buNone/>
            </a:pPr>
            <a:r>
              <a:rPr lang="nl-BE" sz="750" b="1" i="0" u="none" strike="noStrike" cap="none">
                <a:solidFill>
                  <a:schemeClr val="dk1"/>
                </a:solidFill>
                <a:latin typeface="Calibri"/>
                <a:ea typeface="Calibri"/>
                <a:cs typeface="Calibri"/>
                <a:sym typeface="Calibri"/>
              </a:rPr>
              <a:t>Thematische werkgroep </a:t>
            </a:r>
            <a:r>
              <a:rPr lang="nl-BE" sz="750" b="1">
                <a:solidFill>
                  <a:schemeClr val="dk1"/>
                </a:solidFill>
                <a:latin typeface="Calibri"/>
                <a:ea typeface="Calibri"/>
                <a:cs typeface="Calibri"/>
                <a:sym typeface="Calibri"/>
              </a:rPr>
              <a:t>1</a:t>
            </a:r>
            <a:endParaRPr sz="750" b="0" i="0" u="none" strike="noStrike" cap="none">
              <a:solidFill>
                <a:schemeClr val="dk1"/>
              </a:solidFill>
              <a:latin typeface="Calibri"/>
              <a:ea typeface="Calibri"/>
              <a:cs typeface="Calibri"/>
              <a:sym typeface="Calibri"/>
            </a:endParaRPr>
          </a:p>
        </p:txBody>
      </p:sp>
      <p:sp>
        <p:nvSpPr>
          <p:cNvPr id="1168" name="Google Shape;1168;p112"/>
          <p:cNvSpPr txBox="1"/>
          <p:nvPr/>
        </p:nvSpPr>
        <p:spPr>
          <a:xfrm>
            <a:off x="5733475" y="1875400"/>
            <a:ext cx="909900" cy="381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nl-BE" sz="1238">
                <a:solidFill>
                  <a:schemeClr val="dk1"/>
                </a:solidFill>
                <a:latin typeface="Calibri"/>
                <a:ea typeface="Calibri"/>
                <a:cs typeface="Calibri"/>
                <a:sym typeface="Calibri"/>
              </a:rPr>
              <a:t>06</a:t>
            </a:r>
            <a:endParaRPr sz="13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nl-BE" sz="750" b="1">
                <a:solidFill>
                  <a:schemeClr val="dk1"/>
                </a:solidFill>
                <a:latin typeface="Calibri"/>
                <a:ea typeface="Calibri"/>
                <a:cs typeface="Calibri"/>
                <a:sym typeface="Calibri"/>
              </a:rPr>
              <a:t>Thematische werkgroep 4</a:t>
            </a:r>
            <a:endParaRPr sz="1050" b="1" i="0" u="none" strike="noStrike" cap="none">
              <a:solidFill>
                <a:srgbClr val="000000"/>
              </a:solidFill>
              <a:latin typeface="Arial"/>
              <a:ea typeface="Arial"/>
              <a:cs typeface="Arial"/>
              <a:sym typeface="Arial"/>
            </a:endParaRPr>
          </a:p>
        </p:txBody>
      </p:sp>
      <p:sp>
        <p:nvSpPr>
          <p:cNvPr id="1169" name="Google Shape;1169;p112"/>
          <p:cNvSpPr txBox="1"/>
          <p:nvPr/>
        </p:nvSpPr>
        <p:spPr>
          <a:xfrm>
            <a:off x="5455931" y="2482425"/>
            <a:ext cx="1532100" cy="178500"/>
          </a:xfrm>
          <a:prstGeom prst="rect">
            <a:avLst/>
          </a:prstGeom>
          <a:solidFill>
            <a:srgbClr val="F0D70F"/>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nl-BE" sz="900" b="1">
                <a:solidFill>
                  <a:schemeClr val="dk1"/>
                </a:solidFill>
              </a:rPr>
              <a:t>Juli</a:t>
            </a:r>
            <a:endParaRPr sz="900" b="0" i="0" u="none" strike="noStrike" cap="none">
              <a:solidFill>
                <a:srgbClr val="000000"/>
              </a:solidFill>
              <a:latin typeface="Arial"/>
              <a:ea typeface="Arial"/>
              <a:cs typeface="Arial"/>
              <a:sym typeface="Arial"/>
            </a:endParaRPr>
          </a:p>
        </p:txBody>
      </p:sp>
      <p:cxnSp>
        <p:nvCxnSpPr>
          <p:cNvPr id="1170" name="Google Shape;1170;p112"/>
          <p:cNvCxnSpPr/>
          <p:nvPr/>
        </p:nvCxnSpPr>
        <p:spPr>
          <a:xfrm>
            <a:off x="1355741" y="1977343"/>
            <a:ext cx="0" cy="505200"/>
          </a:xfrm>
          <a:prstGeom prst="straightConnector1">
            <a:avLst/>
          </a:prstGeom>
          <a:noFill/>
          <a:ln w="12700" cap="sq" cmpd="sng">
            <a:solidFill>
              <a:srgbClr val="F0D70F"/>
            </a:solidFill>
            <a:prstDash val="solid"/>
            <a:round/>
            <a:headEnd type="diamond" w="med" len="med"/>
            <a:tailEnd type="none" w="sm" len="sm"/>
          </a:ln>
        </p:spPr>
      </p:cxnSp>
      <p:cxnSp>
        <p:nvCxnSpPr>
          <p:cNvPr id="1171" name="Google Shape;1171;p112"/>
          <p:cNvCxnSpPr/>
          <p:nvPr/>
        </p:nvCxnSpPr>
        <p:spPr>
          <a:xfrm rot="10800000">
            <a:off x="3419913" y="1642905"/>
            <a:ext cx="0" cy="846000"/>
          </a:xfrm>
          <a:prstGeom prst="straightConnector1">
            <a:avLst/>
          </a:prstGeom>
          <a:noFill/>
          <a:ln w="12700" cap="sq" cmpd="sng">
            <a:solidFill>
              <a:srgbClr val="6B6B6B"/>
            </a:solidFill>
            <a:prstDash val="solid"/>
            <a:round/>
            <a:headEnd type="none" w="sm" len="sm"/>
            <a:tailEnd type="diamond" w="med" len="med"/>
          </a:ln>
        </p:spPr>
      </p:cxnSp>
      <p:sp>
        <p:nvSpPr>
          <p:cNvPr id="1172" name="Google Shape;1172;p112"/>
          <p:cNvSpPr txBox="1"/>
          <p:nvPr/>
        </p:nvSpPr>
        <p:spPr>
          <a:xfrm>
            <a:off x="3489761" y="1619261"/>
            <a:ext cx="909900" cy="6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nl-BE" sz="1238" b="0" i="0" u="none" strike="noStrike" cap="none">
                <a:solidFill>
                  <a:schemeClr val="dk1"/>
                </a:solidFill>
                <a:latin typeface="Calibri"/>
                <a:ea typeface="Calibri"/>
                <a:cs typeface="Calibri"/>
                <a:sym typeface="Calibri"/>
              </a:rPr>
              <a:t>25</a:t>
            </a:r>
            <a:endParaRPr sz="13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nl-BE" sz="750" b="1" i="0" u="none" strike="noStrike" cap="none">
                <a:solidFill>
                  <a:schemeClr val="dk1"/>
                </a:solidFill>
                <a:latin typeface="Calibri"/>
                <a:ea typeface="Calibri"/>
                <a:cs typeface="Calibri"/>
                <a:sym typeface="Calibri"/>
              </a:rPr>
              <a:t>Thematische werkgroep </a:t>
            </a:r>
            <a:r>
              <a:rPr lang="nl-BE" sz="750" b="1">
                <a:solidFill>
                  <a:schemeClr val="dk1"/>
                </a:solidFill>
                <a:latin typeface="Calibri"/>
                <a:ea typeface="Calibri"/>
                <a:cs typeface="Calibri"/>
                <a:sym typeface="Calibri"/>
              </a:rPr>
              <a:t>2</a:t>
            </a:r>
            <a:endParaRPr sz="750" b="0" i="0" u="none" strike="noStrike" cap="none">
              <a:solidFill>
                <a:schemeClr val="dk1"/>
              </a:solidFill>
              <a:latin typeface="Calibri"/>
              <a:ea typeface="Calibri"/>
              <a:cs typeface="Calibri"/>
              <a:sym typeface="Calibri"/>
            </a:endParaRPr>
          </a:p>
        </p:txBody>
      </p:sp>
      <p:cxnSp>
        <p:nvCxnSpPr>
          <p:cNvPr id="1173" name="Google Shape;1173;p112"/>
          <p:cNvCxnSpPr/>
          <p:nvPr/>
        </p:nvCxnSpPr>
        <p:spPr>
          <a:xfrm>
            <a:off x="6653948" y="2663605"/>
            <a:ext cx="0" cy="407700"/>
          </a:xfrm>
          <a:prstGeom prst="straightConnector1">
            <a:avLst/>
          </a:prstGeom>
          <a:noFill/>
          <a:ln w="12700" cap="sq" cmpd="sng">
            <a:solidFill>
              <a:srgbClr val="6B6B6B"/>
            </a:solidFill>
            <a:prstDash val="solid"/>
            <a:round/>
            <a:headEnd type="none" w="sm" len="sm"/>
            <a:tailEnd type="diamond" w="med" len="med"/>
          </a:ln>
        </p:spPr>
      </p:cxnSp>
      <p:sp>
        <p:nvSpPr>
          <p:cNvPr id="1174" name="Google Shape;1174;p112"/>
          <p:cNvSpPr txBox="1"/>
          <p:nvPr/>
        </p:nvSpPr>
        <p:spPr>
          <a:xfrm>
            <a:off x="6732797" y="2767149"/>
            <a:ext cx="909900" cy="381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nl-BE" sz="1238">
                <a:solidFill>
                  <a:schemeClr val="dk1"/>
                </a:solidFill>
                <a:latin typeface="Calibri"/>
                <a:ea typeface="Calibri"/>
                <a:cs typeface="Calibri"/>
                <a:sym typeface="Calibri"/>
              </a:rPr>
              <a:t>20</a:t>
            </a:r>
            <a:endParaRPr sz="13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nl-BE" sz="750" b="1">
                <a:solidFill>
                  <a:schemeClr val="dk1"/>
                </a:solidFill>
                <a:latin typeface="Calibri"/>
                <a:ea typeface="Calibri"/>
                <a:cs typeface="Calibri"/>
                <a:sym typeface="Calibri"/>
              </a:rPr>
              <a:t>Start publieke review</a:t>
            </a:r>
            <a:endParaRPr sz="1050" b="1" i="0" u="none" strike="noStrike" cap="none">
              <a:solidFill>
                <a:srgbClr val="000000"/>
              </a:solidFill>
              <a:latin typeface="Arial"/>
              <a:ea typeface="Arial"/>
              <a:cs typeface="Arial"/>
              <a:sym typeface="Arial"/>
            </a:endParaRPr>
          </a:p>
        </p:txBody>
      </p:sp>
      <p:sp>
        <p:nvSpPr>
          <p:cNvPr id="1175" name="Google Shape;1175;p112"/>
          <p:cNvSpPr txBox="1"/>
          <p:nvPr/>
        </p:nvSpPr>
        <p:spPr>
          <a:xfrm>
            <a:off x="536175" y="4123575"/>
            <a:ext cx="4540800" cy="6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sz="1800">
                <a:solidFill>
                  <a:srgbClr val="FF0000"/>
                </a:solidFill>
              </a:rPr>
              <a:t>Vergeet niet </a:t>
            </a:r>
            <a:r>
              <a:rPr lang="nl-BE" sz="1800" b="1">
                <a:solidFill>
                  <a:srgbClr val="FF0000"/>
                </a:solidFill>
              </a:rPr>
              <a:t>in te schrijven</a:t>
            </a:r>
            <a:r>
              <a:rPr lang="nl-BE" sz="1800">
                <a:solidFill>
                  <a:srgbClr val="FF0000"/>
                </a:solidFill>
              </a:rPr>
              <a:t>!</a:t>
            </a:r>
            <a:endParaRPr>
              <a:solidFill>
                <a:srgbClr val="FF0000"/>
              </a:solidFill>
            </a:endParaRPr>
          </a:p>
          <a:p>
            <a:pPr marL="0" lvl="0" indent="0" algn="l" rtl="0">
              <a:spcBef>
                <a:spcPts val="0"/>
              </a:spcBef>
              <a:spcAft>
                <a:spcPts val="0"/>
              </a:spcAft>
              <a:buNone/>
            </a:pPr>
            <a:r>
              <a:rPr lang="nl-BE" sz="1050" u="sng">
                <a:solidFill>
                  <a:schemeClr val="hlink"/>
                </a:solidFill>
                <a:hlinkClick r:id="rId3"/>
              </a:rPr>
              <a:t>https://overheid.vlaanderen.be/opleiding/oslo-feitelijke-verenigingen</a:t>
            </a:r>
            <a:r>
              <a:rPr lang="nl-BE" sz="1050"/>
              <a:t> </a:t>
            </a:r>
            <a:endParaRPr/>
          </a:p>
        </p:txBody>
      </p:sp>
      <p:sp>
        <p:nvSpPr>
          <p:cNvPr id="1176" name="Google Shape;1176;p112"/>
          <p:cNvSpPr/>
          <p:nvPr/>
        </p:nvSpPr>
        <p:spPr>
          <a:xfrm>
            <a:off x="3527693" y="1217183"/>
            <a:ext cx="179100" cy="351600"/>
          </a:xfrm>
          <a:prstGeom prst="downArrow">
            <a:avLst>
              <a:gd name="adj1" fmla="val 50000"/>
              <a:gd name="adj2" fmla="val 50000"/>
            </a:avLst>
          </a:prstGeom>
          <a:solidFill>
            <a:srgbClr val="FFF200"/>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77" name="Google Shape;1177;p112"/>
          <p:cNvSpPr txBox="1"/>
          <p:nvPr/>
        </p:nvSpPr>
        <p:spPr>
          <a:xfrm>
            <a:off x="2333207" y="1282902"/>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rgbClr val="373636"/>
                </a:solidFill>
              </a:rPr>
              <a:t>Vandaag</a:t>
            </a:r>
            <a:endParaRPr sz="500" b="1" i="0" u="none" strike="noStrike" cap="none">
              <a:solidFill>
                <a:srgbClr val="373636"/>
              </a:solidFill>
            </a:endParaRPr>
          </a:p>
        </p:txBody>
      </p:sp>
      <p:sp>
        <p:nvSpPr>
          <p:cNvPr id="1178" name="Google Shape;1178;p112"/>
          <p:cNvSpPr/>
          <p:nvPr/>
        </p:nvSpPr>
        <p:spPr>
          <a:xfrm>
            <a:off x="3998975" y="2830550"/>
            <a:ext cx="777000" cy="547500"/>
          </a:xfrm>
          <a:prstGeom prst="rect">
            <a:avLst/>
          </a:prstGeom>
          <a:noFill/>
          <a:ln w="9525" cap="flat" cmpd="sng">
            <a:solidFill>
              <a:srgbClr val="66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12"/>
          <p:cNvSpPr/>
          <p:nvPr/>
        </p:nvSpPr>
        <p:spPr>
          <a:xfrm rot="10800000">
            <a:off x="4297921" y="3498016"/>
            <a:ext cx="179100" cy="351600"/>
          </a:xfrm>
          <a:prstGeom prst="downArrow">
            <a:avLst>
              <a:gd name="adj1" fmla="val 50000"/>
              <a:gd name="adj2" fmla="val 50000"/>
            </a:avLst>
          </a:prstGeom>
          <a:solidFill>
            <a:srgbClr val="EA9999"/>
          </a:solidFill>
          <a:ln w="25400" cap="flat" cmpd="sng">
            <a:solidFill>
              <a:srgbClr val="66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80" name="Google Shape;1180;p112"/>
          <p:cNvSpPr txBox="1"/>
          <p:nvPr/>
        </p:nvSpPr>
        <p:spPr>
          <a:xfrm>
            <a:off x="4624682" y="3547615"/>
            <a:ext cx="1108800" cy="234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250" b="1" i="0" u="none" strike="noStrike" cap="none">
                <a:solidFill>
                  <a:srgbClr val="373636"/>
                </a:solidFill>
              </a:rPr>
              <a:t>V</a:t>
            </a:r>
            <a:r>
              <a:rPr lang="nl-BE" sz="1250" b="1">
                <a:solidFill>
                  <a:srgbClr val="373636"/>
                </a:solidFill>
              </a:rPr>
              <a:t>olgende werkgroep</a:t>
            </a:r>
            <a:endParaRPr sz="700" b="1" i="0" u="none" strike="noStrike" cap="none">
              <a:solidFill>
                <a:srgbClr val="373636"/>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113"/>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sz="4800" b="1">
                <a:solidFill>
                  <a:srgbClr val="4C4C4C"/>
                </a:solidFill>
              </a:rPr>
              <a:t>Bedankt!</a:t>
            </a:r>
            <a:endParaRPr sz="4800"/>
          </a:p>
        </p:txBody>
      </p:sp>
      <p:sp>
        <p:nvSpPr>
          <p:cNvPr id="1186" name="Google Shape;1186;p113"/>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7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000" b="1"/>
              <a:t>Agenda</a:t>
            </a:r>
            <a:endParaRPr sz="1200"/>
          </a:p>
        </p:txBody>
      </p:sp>
      <p:pic>
        <p:nvPicPr>
          <p:cNvPr id="450" name="Google Shape;450;p76"/>
          <p:cNvPicPr preferRelativeResize="0"/>
          <p:nvPr/>
        </p:nvPicPr>
        <p:blipFill rotWithShape="1">
          <a:blip r:embed="rId3">
            <a:alphaModFix amt="40000"/>
          </a:blip>
          <a:srcRect l="36146" r="27790"/>
          <a:stretch/>
        </p:blipFill>
        <p:spPr>
          <a:xfrm>
            <a:off x="6361550" y="2675"/>
            <a:ext cx="2782449" cy="5143501"/>
          </a:xfrm>
          <a:prstGeom prst="rect">
            <a:avLst/>
          </a:prstGeom>
          <a:noFill/>
          <a:ln>
            <a:noFill/>
          </a:ln>
        </p:spPr>
      </p:pic>
      <p:sp>
        <p:nvSpPr>
          <p:cNvPr id="451" name="Google Shape;451;p76"/>
          <p:cNvSpPr txBox="1"/>
          <p:nvPr/>
        </p:nvSpPr>
        <p:spPr>
          <a:xfrm>
            <a:off x="2420100" y="1274150"/>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nl-BE" sz="1000" dirty="0">
                <a:solidFill>
                  <a:srgbClr val="666666"/>
                </a:solidFill>
              </a:rPr>
              <a:t>Welkom: Wie is wie		5 min</a:t>
            </a:r>
            <a:endParaRPr sz="1000" dirty="0">
              <a:solidFill>
                <a:srgbClr val="666666"/>
              </a:solidFill>
            </a:endParaRPr>
          </a:p>
        </p:txBody>
      </p:sp>
      <p:sp>
        <p:nvSpPr>
          <p:cNvPr id="452" name="Google Shape;452;p76"/>
          <p:cNvSpPr/>
          <p:nvPr/>
        </p:nvSpPr>
        <p:spPr>
          <a:xfrm>
            <a:off x="2229302" y="2616419"/>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cxnSp>
        <p:nvCxnSpPr>
          <p:cNvPr id="453" name="Google Shape;453;p76"/>
          <p:cNvCxnSpPr/>
          <p:nvPr/>
        </p:nvCxnSpPr>
        <p:spPr>
          <a:xfrm>
            <a:off x="2265302" y="1442399"/>
            <a:ext cx="4500" cy="1935600"/>
          </a:xfrm>
          <a:prstGeom prst="straightConnector1">
            <a:avLst/>
          </a:prstGeom>
          <a:noFill/>
          <a:ln w="28575" cap="flat" cmpd="sng">
            <a:solidFill>
              <a:srgbClr val="7D7D7D"/>
            </a:solidFill>
            <a:prstDash val="solid"/>
            <a:round/>
            <a:headEnd type="none" w="med" len="med"/>
            <a:tailEnd type="none" w="med" len="med"/>
          </a:ln>
        </p:spPr>
      </p:cxnSp>
      <p:sp>
        <p:nvSpPr>
          <p:cNvPr id="454" name="Google Shape;454;p76"/>
          <p:cNvSpPr/>
          <p:nvPr/>
        </p:nvSpPr>
        <p:spPr>
          <a:xfrm>
            <a:off x="2229302" y="1360838"/>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5" name="Google Shape;455;p76"/>
          <p:cNvSpPr/>
          <p:nvPr/>
        </p:nvSpPr>
        <p:spPr>
          <a:xfrm>
            <a:off x="2229302" y="2194816"/>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6" name="Google Shape;456;p76"/>
          <p:cNvSpPr/>
          <p:nvPr/>
        </p:nvSpPr>
        <p:spPr>
          <a:xfrm>
            <a:off x="2229302" y="2979885"/>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7" name="Google Shape;457;p76"/>
          <p:cNvSpPr/>
          <p:nvPr/>
        </p:nvSpPr>
        <p:spPr>
          <a:xfrm>
            <a:off x="2228843" y="2611806"/>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8" name="Google Shape;458;p76"/>
          <p:cNvSpPr/>
          <p:nvPr/>
        </p:nvSpPr>
        <p:spPr>
          <a:xfrm>
            <a:off x="2229302" y="1777827"/>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9" name="Google Shape;459;p76"/>
          <p:cNvSpPr txBox="1"/>
          <p:nvPr/>
        </p:nvSpPr>
        <p:spPr>
          <a:xfrm>
            <a:off x="2420100" y="1691125"/>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nl-BE" sz="1000">
                <a:solidFill>
                  <a:srgbClr val="666666"/>
                </a:solidFill>
              </a:rPr>
              <a:t>Aanleiding van dit traject		10 min</a:t>
            </a:r>
            <a:endParaRPr sz="1000">
              <a:solidFill>
                <a:srgbClr val="666666"/>
              </a:solidFill>
            </a:endParaRPr>
          </a:p>
        </p:txBody>
      </p:sp>
      <p:sp>
        <p:nvSpPr>
          <p:cNvPr id="460" name="Google Shape;460;p76"/>
          <p:cNvSpPr txBox="1"/>
          <p:nvPr/>
        </p:nvSpPr>
        <p:spPr>
          <a:xfrm>
            <a:off x="2420100" y="2108100"/>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nl-BE" sz="1000">
                <a:solidFill>
                  <a:srgbClr val="666666"/>
                </a:solidFill>
              </a:rPr>
              <a:t>Samenvatting vorige workshop		15 min</a:t>
            </a:r>
            <a:endParaRPr sz="1000">
              <a:solidFill>
                <a:srgbClr val="666666"/>
              </a:solidFill>
            </a:endParaRPr>
          </a:p>
        </p:txBody>
      </p:sp>
      <p:sp>
        <p:nvSpPr>
          <p:cNvPr id="461" name="Google Shape;461;p76"/>
          <p:cNvSpPr txBox="1"/>
          <p:nvPr/>
        </p:nvSpPr>
        <p:spPr>
          <a:xfrm>
            <a:off x="2420100" y="3256625"/>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nl-BE" sz="1000">
                <a:solidFill>
                  <a:srgbClr val="666666"/>
                </a:solidFill>
              </a:rPr>
              <a:t>Q&amp;A en volgende stappen		10 min</a:t>
            </a:r>
            <a:endParaRPr sz="1000">
              <a:solidFill>
                <a:srgbClr val="666666"/>
              </a:solidFill>
            </a:endParaRPr>
          </a:p>
        </p:txBody>
      </p:sp>
      <p:sp>
        <p:nvSpPr>
          <p:cNvPr id="462" name="Google Shape;462;p76"/>
          <p:cNvSpPr txBox="1"/>
          <p:nvPr/>
        </p:nvSpPr>
        <p:spPr>
          <a:xfrm>
            <a:off x="2420100" y="2893175"/>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nl-BE" sz="1000" dirty="0">
                <a:solidFill>
                  <a:srgbClr val="666666"/>
                </a:solidFill>
              </a:rPr>
              <a:t>Praktische oefeningen		60 min</a:t>
            </a:r>
            <a:endParaRPr sz="1000" dirty="0">
              <a:solidFill>
                <a:srgbClr val="666666"/>
              </a:solidFill>
            </a:endParaRPr>
          </a:p>
        </p:txBody>
      </p:sp>
      <p:sp>
        <p:nvSpPr>
          <p:cNvPr id="463" name="Google Shape;463;p76"/>
          <p:cNvSpPr/>
          <p:nvPr/>
        </p:nvSpPr>
        <p:spPr>
          <a:xfrm>
            <a:off x="2227052" y="3343324"/>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64" name="Google Shape;464;p76"/>
          <p:cNvSpPr txBox="1"/>
          <p:nvPr/>
        </p:nvSpPr>
        <p:spPr>
          <a:xfrm>
            <a:off x="2420100" y="2529725"/>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nl-BE" sz="1000">
                <a:solidFill>
                  <a:srgbClr val="666666"/>
                </a:solidFill>
              </a:rPr>
              <a:t>Voorstelling nieuwe iteratie datamodel	30 min</a:t>
            </a:r>
            <a:endParaRPr sz="1000">
              <a:solidFill>
                <a:srgbClr val="666666"/>
              </a:solidFill>
            </a:endParaRPr>
          </a:p>
        </p:txBody>
      </p:sp>
      <p:sp>
        <p:nvSpPr>
          <p:cNvPr id="465" name="Google Shape;465;p76"/>
          <p:cNvSpPr/>
          <p:nvPr/>
        </p:nvSpPr>
        <p:spPr>
          <a:xfrm>
            <a:off x="649800" y="2686350"/>
            <a:ext cx="1579500" cy="3000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l-BE" sz="1100"/>
              <a:t>         15 min. pauze</a:t>
            </a:r>
            <a:endParaRPr sz="1100"/>
          </a:p>
        </p:txBody>
      </p:sp>
      <p:pic>
        <p:nvPicPr>
          <p:cNvPr id="466" name="Google Shape;466;p76"/>
          <p:cNvPicPr preferRelativeResize="0"/>
          <p:nvPr/>
        </p:nvPicPr>
        <p:blipFill rotWithShape="1">
          <a:blip r:embed="rId4">
            <a:alphaModFix/>
          </a:blip>
          <a:srcRect l="21775" r="23125"/>
          <a:stretch/>
        </p:blipFill>
        <p:spPr>
          <a:xfrm>
            <a:off x="705800" y="2686350"/>
            <a:ext cx="314871" cy="300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7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Wie is wie?</a:t>
            </a:r>
            <a:endParaRPr sz="1400" b="0" i="0" u="none" strike="noStrike" cap="none">
              <a:solidFill>
                <a:srgbClr val="000000"/>
              </a:solidFill>
              <a:latin typeface="Arial"/>
              <a:ea typeface="Arial"/>
              <a:cs typeface="Arial"/>
              <a:sym typeface="Arial"/>
            </a:endParaRPr>
          </a:p>
        </p:txBody>
      </p:sp>
      <p:pic>
        <p:nvPicPr>
          <p:cNvPr id="472" name="Google Shape;472;p77"/>
          <p:cNvPicPr preferRelativeResize="0"/>
          <p:nvPr/>
        </p:nvPicPr>
        <p:blipFill rotWithShape="1">
          <a:blip r:embed="rId3">
            <a:alphaModFix/>
          </a:blip>
          <a:srcRect t="129" b="119"/>
          <a:stretch/>
        </p:blipFill>
        <p:spPr>
          <a:xfrm>
            <a:off x="686575" y="1410122"/>
            <a:ext cx="1614549" cy="1614549"/>
          </a:xfrm>
          <a:prstGeom prst="rect">
            <a:avLst/>
          </a:prstGeom>
          <a:noFill/>
          <a:ln>
            <a:noFill/>
          </a:ln>
        </p:spPr>
      </p:pic>
      <p:sp>
        <p:nvSpPr>
          <p:cNvPr id="473" name="Google Shape;473;p77"/>
          <p:cNvSpPr txBox="1"/>
          <p:nvPr/>
        </p:nvSpPr>
        <p:spPr>
          <a:xfrm>
            <a:off x="686575" y="3744775"/>
            <a:ext cx="7986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nl-BE" u="sng">
                <a:solidFill>
                  <a:schemeClr val="hlink"/>
                </a:solidFill>
                <a:latin typeface="Proxima Nova"/>
                <a:ea typeface="Proxima Nova"/>
                <a:cs typeface="Proxima Nova"/>
                <a:sym typeface="Proxima Nova"/>
                <a:hlinkClick r:id="rId4"/>
              </a:rPr>
              <a:t>https://app.mural.co/t/beadvtc7549/m/beadvtc7549/1621505011172/ec9f7b883a1a3755bcddf1905691c4f1a75c96cd?sender=udd1d98073199d5b322594571</a:t>
            </a:r>
            <a:r>
              <a:rPr lang="nl-BE">
                <a:latin typeface="Proxima Nova"/>
                <a:ea typeface="Proxima Nova"/>
                <a:cs typeface="Proxima Nova"/>
                <a:sym typeface="Proxima Nova"/>
              </a:rPr>
              <a:t> </a:t>
            </a:r>
            <a:endParaRPr>
              <a:latin typeface="Proxima Nova"/>
              <a:ea typeface="Proxima Nova"/>
              <a:cs typeface="Proxima Nova"/>
              <a:sym typeface="Proxima Nova"/>
            </a:endParaRPr>
          </a:p>
        </p:txBody>
      </p:sp>
      <p:sp>
        <p:nvSpPr>
          <p:cNvPr id="474" name="Google Shape;474;p77"/>
          <p:cNvSpPr txBox="1"/>
          <p:nvPr/>
        </p:nvSpPr>
        <p:spPr>
          <a:xfrm>
            <a:off x="8218450" y="740075"/>
            <a:ext cx="532800" cy="3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Proxima Nova"/>
                <a:ea typeface="Proxima Nova"/>
                <a:cs typeface="Proxima Nova"/>
                <a:sym typeface="Proxima Nova"/>
              </a:rPr>
              <a:t>5’</a:t>
            </a:r>
            <a:endParaRPr sz="1400" b="0" i="0" u="none" strike="noStrike" cap="none">
              <a:solidFill>
                <a:srgbClr val="000000"/>
              </a:solidFill>
              <a:latin typeface="Proxima Nova"/>
              <a:ea typeface="Proxima Nova"/>
              <a:cs typeface="Proxima Nova"/>
              <a:sym typeface="Proxima Nova"/>
            </a:endParaRPr>
          </a:p>
        </p:txBody>
      </p:sp>
      <p:sp>
        <p:nvSpPr>
          <p:cNvPr id="475" name="Google Shape;475;p77"/>
          <p:cNvSpPr/>
          <p:nvPr/>
        </p:nvSpPr>
        <p:spPr>
          <a:xfrm>
            <a:off x="8297225" y="185052"/>
            <a:ext cx="375249" cy="504976"/>
          </a:xfrm>
          <a:custGeom>
            <a:avLst/>
            <a:gdLst/>
            <a:ahLst/>
            <a:cxnLst/>
            <a:rect l="l" t="t" r="r" b="b"/>
            <a:pathLst>
              <a:path w="680" h="918" extrusionOk="0">
                <a:moveTo>
                  <a:pt x="608" y="371"/>
                </a:moveTo>
                <a:cubicBezTo>
                  <a:pt x="632" y="347"/>
                  <a:pt x="632" y="347"/>
                  <a:pt x="632" y="347"/>
                </a:cubicBezTo>
                <a:cubicBezTo>
                  <a:pt x="649" y="330"/>
                  <a:pt x="649" y="303"/>
                  <a:pt x="632" y="286"/>
                </a:cubicBezTo>
                <a:cubicBezTo>
                  <a:pt x="616" y="269"/>
                  <a:pt x="588" y="269"/>
                  <a:pt x="571" y="286"/>
                </a:cubicBezTo>
                <a:cubicBezTo>
                  <a:pt x="547" y="310"/>
                  <a:pt x="547" y="310"/>
                  <a:pt x="547" y="310"/>
                </a:cubicBezTo>
                <a:cubicBezTo>
                  <a:pt x="505" y="277"/>
                  <a:pt x="455" y="254"/>
                  <a:pt x="401" y="244"/>
                </a:cubicBezTo>
                <a:cubicBezTo>
                  <a:pt x="442" y="223"/>
                  <a:pt x="470" y="179"/>
                  <a:pt x="470" y="130"/>
                </a:cubicBezTo>
                <a:cubicBezTo>
                  <a:pt x="470" y="58"/>
                  <a:pt x="411" y="0"/>
                  <a:pt x="340" y="0"/>
                </a:cubicBezTo>
                <a:cubicBezTo>
                  <a:pt x="268" y="0"/>
                  <a:pt x="210" y="58"/>
                  <a:pt x="210" y="130"/>
                </a:cubicBezTo>
                <a:cubicBezTo>
                  <a:pt x="210" y="179"/>
                  <a:pt x="238" y="223"/>
                  <a:pt x="279" y="244"/>
                </a:cubicBezTo>
                <a:cubicBezTo>
                  <a:pt x="121" y="273"/>
                  <a:pt x="0" y="412"/>
                  <a:pt x="0" y="578"/>
                </a:cubicBezTo>
                <a:cubicBezTo>
                  <a:pt x="0" y="766"/>
                  <a:pt x="152" y="918"/>
                  <a:pt x="340" y="918"/>
                </a:cubicBezTo>
                <a:cubicBezTo>
                  <a:pt x="527" y="918"/>
                  <a:pt x="680" y="766"/>
                  <a:pt x="680" y="578"/>
                </a:cubicBezTo>
                <a:cubicBezTo>
                  <a:pt x="680" y="500"/>
                  <a:pt x="653" y="429"/>
                  <a:pt x="608" y="371"/>
                </a:cubicBezTo>
                <a:close/>
                <a:moveTo>
                  <a:pt x="245" y="130"/>
                </a:moveTo>
                <a:cubicBezTo>
                  <a:pt x="245" y="77"/>
                  <a:pt x="287" y="35"/>
                  <a:pt x="340" y="35"/>
                </a:cubicBezTo>
                <a:cubicBezTo>
                  <a:pt x="392" y="35"/>
                  <a:pt x="435" y="77"/>
                  <a:pt x="435" y="130"/>
                </a:cubicBezTo>
                <a:cubicBezTo>
                  <a:pt x="435" y="175"/>
                  <a:pt x="404" y="213"/>
                  <a:pt x="361" y="223"/>
                </a:cubicBezTo>
                <a:cubicBezTo>
                  <a:pt x="361" y="181"/>
                  <a:pt x="361" y="181"/>
                  <a:pt x="361" y="181"/>
                </a:cubicBezTo>
                <a:cubicBezTo>
                  <a:pt x="381" y="181"/>
                  <a:pt x="381" y="181"/>
                  <a:pt x="381" y="181"/>
                </a:cubicBezTo>
                <a:cubicBezTo>
                  <a:pt x="381" y="99"/>
                  <a:pt x="381" y="99"/>
                  <a:pt x="381" y="99"/>
                </a:cubicBezTo>
                <a:cubicBezTo>
                  <a:pt x="299" y="99"/>
                  <a:pt x="299" y="99"/>
                  <a:pt x="299" y="99"/>
                </a:cubicBezTo>
                <a:cubicBezTo>
                  <a:pt x="299" y="181"/>
                  <a:pt x="299" y="181"/>
                  <a:pt x="299" y="181"/>
                </a:cubicBezTo>
                <a:cubicBezTo>
                  <a:pt x="318" y="181"/>
                  <a:pt x="318" y="181"/>
                  <a:pt x="318" y="181"/>
                </a:cubicBezTo>
                <a:cubicBezTo>
                  <a:pt x="318" y="223"/>
                  <a:pt x="318" y="223"/>
                  <a:pt x="318" y="223"/>
                </a:cubicBezTo>
                <a:cubicBezTo>
                  <a:pt x="276" y="213"/>
                  <a:pt x="245" y="175"/>
                  <a:pt x="245" y="130"/>
                </a:cubicBezTo>
                <a:close/>
                <a:moveTo>
                  <a:pt x="357" y="848"/>
                </a:moveTo>
                <a:cubicBezTo>
                  <a:pt x="357" y="814"/>
                  <a:pt x="357" y="814"/>
                  <a:pt x="357" y="814"/>
                </a:cubicBezTo>
                <a:cubicBezTo>
                  <a:pt x="357" y="805"/>
                  <a:pt x="349" y="797"/>
                  <a:pt x="340" y="797"/>
                </a:cubicBezTo>
                <a:cubicBezTo>
                  <a:pt x="330" y="797"/>
                  <a:pt x="322" y="805"/>
                  <a:pt x="322" y="814"/>
                </a:cubicBezTo>
                <a:cubicBezTo>
                  <a:pt x="322" y="848"/>
                  <a:pt x="322" y="848"/>
                  <a:pt x="322" y="848"/>
                </a:cubicBezTo>
                <a:cubicBezTo>
                  <a:pt x="187" y="839"/>
                  <a:pt x="79" y="731"/>
                  <a:pt x="70" y="596"/>
                </a:cubicBezTo>
                <a:cubicBezTo>
                  <a:pt x="120" y="596"/>
                  <a:pt x="120" y="596"/>
                  <a:pt x="120" y="596"/>
                </a:cubicBezTo>
                <a:cubicBezTo>
                  <a:pt x="130" y="596"/>
                  <a:pt x="138" y="588"/>
                  <a:pt x="138" y="578"/>
                </a:cubicBezTo>
                <a:cubicBezTo>
                  <a:pt x="138" y="569"/>
                  <a:pt x="130" y="561"/>
                  <a:pt x="120" y="561"/>
                </a:cubicBezTo>
                <a:cubicBezTo>
                  <a:pt x="70" y="561"/>
                  <a:pt x="70" y="561"/>
                  <a:pt x="70" y="561"/>
                </a:cubicBezTo>
                <a:cubicBezTo>
                  <a:pt x="79" y="420"/>
                  <a:pt x="197" y="308"/>
                  <a:pt x="340" y="308"/>
                </a:cubicBezTo>
                <a:cubicBezTo>
                  <a:pt x="483" y="308"/>
                  <a:pt x="600" y="420"/>
                  <a:pt x="609" y="561"/>
                </a:cubicBezTo>
                <a:cubicBezTo>
                  <a:pt x="559" y="561"/>
                  <a:pt x="559" y="561"/>
                  <a:pt x="559" y="561"/>
                </a:cubicBezTo>
                <a:cubicBezTo>
                  <a:pt x="550" y="561"/>
                  <a:pt x="542" y="569"/>
                  <a:pt x="542" y="578"/>
                </a:cubicBezTo>
                <a:cubicBezTo>
                  <a:pt x="542" y="588"/>
                  <a:pt x="550" y="596"/>
                  <a:pt x="559" y="596"/>
                </a:cubicBezTo>
                <a:cubicBezTo>
                  <a:pt x="609" y="596"/>
                  <a:pt x="609" y="596"/>
                  <a:pt x="609" y="596"/>
                </a:cubicBezTo>
                <a:cubicBezTo>
                  <a:pt x="601" y="731"/>
                  <a:pt x="492" y="839"/>
                  <a:pt x="357" y="848"/>
                </a:cubicBezTo>
                <a:close/>
                <a:moveTo>
                  <a:pt x="396" y="611"/>
                </a:moveTo>
                <a:cubicBezTo>
                  <a:pt x="414" y="580"/>
                  <a:pt x="403" y="540"/>
                  <a:pt x="372" y="522"/>
                </a:cubicBezTo>
                <a:cubicBezTo>
                  <a:pt x="362" y="516"/>
                  <a:pt x="351" y="513"/>
                  <a:pt x="340" y="513"/>
                </a:cubicBezTo>
                <a:cubicBezTo>
                  <a:pt x="329" y="513"/>
                  <a:pt x="318" y="516"/>
                  <a:pt x="308" y="522"/>
                </a:cubicBezTo>
                <a:cubicBezTo>
                  <a:pt x="296" y="510"/>
                  <a:pt x="296" y="510"/>
                  <a:pt x="296" y="510"/>
                </a:cubicBezTo>
                <a:cubicBezTo>
                  <a:pt x="289" y="503"/>
                  <a:pt x="278" y="503"/>
                  <a:pt x="272" y="510"/>
                </a:cubicBezTo>
                <a:cubicBezTo>
                  <a:pt x="265" y="517"/>
                  <a:pt x="265" y="528"/>
                  <a:pt x="272" y="535"/>
                </a:cubicBezTo>
                <a:cubicBezTo>
                  <a:pt x="283" y="546"/>
                  <a:pt x="283" y="546"/>
                  <a:pt x="283" y="546"/>
                </a:cubicBezTo>
                <a:cubicBezTo>
                  <a:pt x="266" y="578"/>
                  <a:pt x="276" y="617"/>
                  <a:pt x="307" y="635"/>
                </a:cubicBezTo>
                <a:cubicBezTo>
                  <a:pt x="318" y="641"/>
                  <a:pt x="329" y="644"/>
                  <a:pt x="340" y="644"/>
                </a:cubicBezTo>
                <a:cubicBezTo>
                  <a:pt x="351" y="644"/>
                  <a:pt x="362" y="641"/>
                  <a:pt x="372" y="635"/>
                </a:cubicBezTo>
                <a:cubicBezTo>
                  <a:pt x="481" y="745"/>
                  <a:pt x="481" y="745"/>
                  <a:pt x="481" y="745"/>
                </a:cubicBezTo>
                <a:cubicBezTo>
                  <a:pt x="485" y="748"/>
                  <a:pt x="489" y="750"/>
                  <a:pt x="494" y="750"/>
                </a:cubicBezTo>
                <a:cubicBezTo>
                  <a:pt x="498" y="750"/>
                  <a:pt x="503" y="748"/>
                  <a:pt x="506" y="745"/>
                </a:cubicBezTo>
                <a:cubicBezTo>
                  <a:pt x="513" y="738"/>
                  <a:pt x="513" y="727"/>
                  <a:pt x="506" y="720"/>
                </a:cubicBezTo>
                <a:lnTo>
                  <a:pt x="396" y="611"/>
                </a:lnTo>
                <a:close/>
                <a:moveTo>
                  <a:pt x="366" y="594"/>
                </a:moveTo>
                <a:cubicBezTo>
                  <a:pt x="361" y="603"/>
                  <a:pt x="351" y="609"/>
                  <a:pt x="340" y="609"/>
                </a:cubicBezTo>
                <a:cubicBezTo>
                  <a:pt x="334" y="609"/>
                  <a:pt x="329" y="608"/>
                  <a:pt x="325" y="605"/>
                </a:cubicBezTo>
                <a:cubicBezTo>
                  <a:pt x="310" y="596"/>
                  <a:pt x="305" y="578"/>
                  <a:pt x="314" y="563"/>
                </a:cubicBezTo>
                <a:cubicBezTo>
                  <a:pt x="319" y="554"/>
                  <a:pt x="329" y="548"/>
                  <a:pt x="340" y="548"/>
                </a:cubicBezTo>
                <a:cubicBezTo>
                  <a:pt x="345" y="548"/>
                  <a:pt x="350" y="549"/>
                  <a:pt x="355" y="552"/>
                </a:cubicBezTo>
                <a:cubicBezTo>
                  <a:pt x="362" y="556"/>
                  <a:pt x="367" y="563"/>
                  <a:pt x="369" y="571"/>
                </a:cubicBezTo>
                <a:cubicBezTo>
                  <a:pt x="371" y="578"/>
                  <a:pt x="370" y="587"/>
                  <a:pt x="366" y="594"/>
                </a:cubicBezTo>
                <a:close/>
                <a:moveTo>
                  <a:pt x="308" y="426"/>
                </a:moveTo>
                <a:cubicBezTo>
                  <a:pt x="308" y="413"/>
                  <a:pt x="316" y="401"/>
                  <a:pt x="328" y="397"/>
                </a:cubicBezTo>
                <a:cubicBezTo>
                  <a:pt x="420" y="345"/>
                  <a:pt x="420" y="345"/>
                  <a:pt x="420" y="345"/>
                </a:cubicBezTo>
                <a:cubicBezTo>
                  <a:pt x="369" y="438"/>
                  <a:pt x="369" y="438"/>
                  <a:pt x="369" y="438"/>
                </a:cubicBezTo>
                <a:cubicBezTo>
                  <a:pt x="364" y="449"/>
                  <a:pt x="353" y="457"/>
                  <a:pt x="340" y="457"/>
                </a:cubicBezTo>
                <a:cubicBezTo>
                  <a:pt x="322" y="457"/>
                  <a:pt x="308" y="443"/>
                  <a:pt x="308" y="42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6" name="Google Shape;476;p77"/>
          <p:cNvPicPr preferRelativeResize="0"/>
          <p:nvPr/>
        </p:nvPicPr>
        <p:blipFill>
          <a:blip r:embed="rId5">
            <a:alphaModFix/>
          </a:blip>
          <a:stretch>
            <a:fillRect/>
          </a:stretch>
        </p:blipFill>
        <p:spPr>
          <a:xfrm>
            <a:off x="3800449" y="1046120"/>
            <a:ext cx="4252316" cy="242783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8"/>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a:solidFill>
                  <a:srgbClr val="4C4C4C"/>
                </a:solidFill>
              </a:rPr>
              <a:t>Aanleiding van dit traject en samenvatting van de vorige workshop</a:t>
            </a:r>
            <a:endParaRPr/>
          </a:p>
          <a:p>
            <a:pPr marL="0" lvl="0" indent="0" algn="r" rtl="0">
              <a:lnSpc>
                <a:spcPct val="102702"/>
              </a:lnSpc>
              <a:spcBef>
                <a:spcPts val="0"/>
              </a:spcBef>
              <a:spcAft>
                <a:spcPts val="0"/>
              </a:spcAft>
              <a:buSzPts val="3700"/>
              <a:buNone/>
            </a:pPr>
            <a:endParaRPr/>
          </a:p>
        </p:txBody>
      </p:sp>
      <p:sp>
        <p:nvSpPr>
          <p:cNvPr id="482" name="Google Shape;482;p78"/>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3" name="Google Shape;483;p78"/>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9"/>
          <p:cNvSpPr/>
          <p:nvPr/>
        </p:nvSpPr>
        <p:spPr>
          <a:xfrm>
            <a:off x="565138" y="4351865"/>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9" name="Google Shape;489;p79"/>
          <p:cNvSpPr/>
          <p:nvPr/>
        </p:nvSpPr>
        <p:spPr>
          <a:xfrm>
            <a:off x="628650" y="3708000"/>
            <a:ext cx="7739100" cy="421800"/>
          </a:xfrm>
          <a:prstGeom prst="rect">
            <a:avLst/>
          </a:prstGeom>
          <a:solidFill>
            <a:schemeClr val="accent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b="1"/>
              <a:t>Datastandaard en informatie-architectuur feitelijke verenigingen</a:t>
            </a:r>
            <a:endParaRPr b="1"/>
          </a:p>
        </p:txBody>
      </p:sp>
      <p:sp>
        <p:nvSpPr>
          <p:cNvPr id="490" name="Google Shape;490;p79"/>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i="0" u="none" strike="noStrike" cap="none">
                <a:solidFill>
                  <a:srgbClr val="000000"/>
                </a:solidFill>
                <a:latin typeface="Arial"/>
                <a:ea typeface="Arial"/>
                <a:cs typeface="Arial"/>
                <a:sym typeface="Arial"/>
              </a:rPr>
              <a:t>Missie vereniging</a:t>
            </a:r>
            <a:r>
              <a:rPr lang="nl-BE" sz="3200" b="1"/>
              <a:t>s</a:t>
            </a:r>
            <a:r>
              <a:rPr lang="nl-BE" sz="3200" b="1" i="0" u="none" strike="noStrike" cap="none">
                <a:solidFill>
                  <a:srgbClr val="000000"/>
                </a:solidFill>
                <a:latin typeface="Arial"/>
                <a:ea typeface="Arial"/>
                <a:cs typeface="Arial"/>
                <a:sym typeface="Arial"/>
              </a:rPr>
              <a:t>loket (V-</a:t>
            </a:r>
            <a:r>
              <a:rPr lang="nl-BE" sz="3200" b="1"/>
              <a:t>Loket)</a:t>
            </a:r>
            <a:endParaRPr/>
          </a:p>
        </p:txBody>
      </p:sp>
      <p:sp>
        <p:nvSpPr>
          <p:cNvPr id="491" name="Google Shape;491;p79"/>
          <p:cNvSpPr txBox="1"/>
          <p:nvPr/>
        </p:nvSpPr>
        <p:spPr>
          <a:xfrm>
            <a:off x="4255000" y="1776325"/>
            <a:ext cx="3943500" cy="107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000" b="1" i="0" u="none" strike="noStrike" cap="none">
                <a:solidFill>
                  <a:srgbClr val="000000"/>
                </a:solidFill>
              </a:rPr>
              <a:t>Functionaliteiten:</a:t>
            </a:r>
            <a:endParaRPr sz="1000" b="1"/>
          </a:p>
          <a:p>
            <a:pPr marL="285750" marR="0" lvl="0" indent="-247650" algn="l" rtl="0">
              <a:lnSpc>
                <a:spcPct val="100000"/>
              </a:lnSpc>
              <a:spcBef>
                <a:spcPts val="0"/>
              </a:spcBef>
              <a:spcAft>
                <a:spcPts val="0"/>
              </a:spcAft>
              <a:buClr>
                <a:srgbClr val="000000"/>
              </a:buClr>
              <a:buSzPts val="1000"/>
              <a:buFont typeface="Arial"/>
              <a:buChar char="•"/>
            </a:pPr>
            <a:r>
              <a:rPr lang="nl-BE" sz="1000" b="0" i="0" u="none" strike="noStrike" cap="none">
                <a:solidFill>
                  <a:srgbClr val="000000"/>
                </a:solidFill>
                <a:latin typeface="Arial"/>
                <a:ea typeface="Arial"/>
                <a:cs typeface="Arial"/>
                <a:sym typeface="Arial"/>
              </a:rPr>
              <a:t>Overzicht relevante dienstverlening</a:t>
            </a:r>
            <a:endParaRPr sz="1000"/>
          </a:p>
          <a:p>
            <a:pPr marL="285750" marR="0" lvl="0" indent="-247650" algn="l" rtl="0">
              <a:lnSpc>
                <a:spcPct val="100000"/>
              </a:lnSpc>
              <a:spcBef>
                <a:spcPts val="0"/>
              </a:spcBef>
              <a:spcAft>
                <a:spcPts val="0"/>
              </a:spcAft>
              <a:buClr>
                <a:srgbClr val="000000"/>
              </a:buClr>
              <a:buSzPts val="1000"/>
              <a:buFont typeface="Arial"/>
              <a:buChar char="•"/>
            </a:pPr>
            <a:r>
              <a:rPr lang="nl-BE" sz="1000" b="0" i="0" u="none" strike="noStrike" cap="none">
                <a:solidFill>
                  <a:srgbClr val="000000"/>
                </a:solidFill>
                <a:latin typeface="Arial"/>
                <a:ea typeface="Arial"/>
                <a:cs typeface="Arial"/>
                <a:sym typeface="Arial"/>
              </a:rPr>
              <a:t>Up-to-date informatie op maat van verenigingen</a:t>
            </a:r>
            <a:endParaRPr sz="1000"/>
          </a:p>
          <a:p>
            <a:pPr marL="285750" marR="0" lvl="0" indent="-247650" algn="l" rtl="0">
              <a:lnSpc>
                <a:spcPct val="100000"/>
              </a:lnSpc>
              <a:spcBef>
                <a:spcPts val="0"/>
              </a:spcBef>
              <a:spcAft>
                <a:spcPts val="0"/>
              </a:spcAft>
              <a:buClr>
                <a:srgbClr val="000000"/>
              </a:buClr>
              <a:buSzPts val="1000"/>
              <a:buFont typeface="Arial"/>
              <a:buChar char="•"/>
            </a:pPr>
            <a:r>
              <a:rPr lang="nl-BE" sz="1000" b="0" i="0" u="none" strike="noStrike" cap="none">
                <a:solidFill>
                  <a:srgbClr val="000000"/>
                </a:solidFill>
                <a:latin typeface="Arial"/>
                <a:ea typeface="Arial"/>
                <a:cs typeface="Arial"/>
                <a:sym typeface="Arial"/>
              </a:rPr>
              <a:t>Rechtstreeks dienstverlening aanvragen, opstarten, opvolgen</a:t>
            </a:r>
            <a:endParaRPr sz="1000"/>
          </a:p>
          <a:p>
            <a:pPr marL="285750" marR="0" lvl="0" indent="-247650" algn="l" rtl="0">
              <a:lnSpc>
                <a:spcPct val="100000"/>
              </a:lnSpc>
              <a:spcBef>
                <a:spcPts val="0"/>
              </a:spcBef>
              <a:spcAft>
                <a:spcPts val="0"/>
              </a:spcAft>
              <a:buClr>
                <a:srgbClr val="000000"/>
              </a:buClr>
              <a:buSzPts val="1000"/>
              <a:buFont typeface="Arial"/>
              <a:buChar char="•"/>
            </a:pPr>
            <a:r>
              <a:rPr lang="nl-BE" sz="1000" b="0" i="0" u="none" strike="noStrike" cap="none">
                <a:solidFill>
                  <a:srgbClr val="000000"/>
                </a:solidFill>
                <a:latin typeface="Arial"/>
                <a:ea typeface="Arial"/>
                <a:cs typeface="Arial"/>
                <a:sym typeface="Arial"/>
              </a:rPr>
              <a:t>Statusoverzicht van alle lopende </a:t>
            </a:r>
            <a:r>
              <a:rPr lang="nl-BE" sz="1000"/>
              <a:t>en</a:t>
            </a:r>
            <a:r>
              <a:rPr lang="nl-BE" sz="1000" b="0" i="0" u="none" strike="noStrike" cap="none">
                <a:solidFill>
                  <a:srgbClr val="000000"/>
                </a:solidFill>
                <a:latin typeface="Arial"/>
                <a:ea typeface="Arial"/>
                <a:cs typeface="Arial"/>
                <a:sym typeface="Arial"/>
              </a:rPr>
              <a:t> </a:t>
            </a:r>
            <a:r>
              <a:rPr lang="nl-BE" sz="1000"/>
              <a:t>afgesloten</a:t>
            </a:r>
            <a:r>
              <a:rPr lang="nl-BE" sz="1000" b="0" i="0" u="none" strike="noStrike" cap="none">
                <a:solidFill>
                  <a:srgbClr val="000000"/>
                </a:solidFill>
                <a:latin typeface="Arial"/>
                <a:ea typeface="Arial"/>
                <a:cs typeface="Arial"/>
                <a:sym typeface="Arial"/>
              </a:rPr>
              <a:t> dossiers</a:t>
            </a:r>
            <a:endParaRPr sz="1000"/>
          </a:p>
          <a:p>
            <a:pPr marL="285750" marR="0" lvl="0" indent="-247650" algn="l" rtl="0">
              <a:lnSpc>
                <a:spcPct val="100000"/>
              </a:lnSpc>
              <a:spcBef>
                <a:spcPts val="0"/>
              </a:spcBef>
              <a:spcAft>
                <a:spcPts val="0"/>
              </a:spcAft>
              <a:buClr>
                <a:srgbClr val="000000"/>
              </a:buClr>
              <a:buSzPts val="1000"/>
              <a:buFont typeface="Arial"/>
              <a:buChar char="•"/>
            </a:pPr>
            <a:r>
              <a:rPr lang="nl-BE" sz="1000" b="0" i="0" u="none" strike="noStrike" cap="none">
                <a:solidFill>
                  <a:srgbClr val="000000"/>
                </a:solidFill>
                <a:latin typeface="Arial"/>
                <a:ea typeface="Arial"/>
                <a:cs typeface="Arial"/>
                <a:sym typeface="Arial"/>
              </a:rPr>
              <a:t>Streven naar inclusie van feitelijke verenigingen</a:t>
            </a:r>
            <a:endParaRPr sz="1000"/>
          </a:p>
        </p:txBody>
      </p:sp>
      <p:sp>
        <p:nvSpPr>
          <p:cNvPr id="492" name="Google Shape;492;p79"/>
          <p:cNvSpPr txBox="1"/>
          <p:nvPr/>
        </p:nvSpPr>
        <p:spPr>
          <a:xfrm>
            <a:off x="4255000" y="2794325"/>
            <a:ext cx="3943500" cy="738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000" b="1" i="0" u="none" strike="noStrike" cap="none">
                <a:solidFill>
                  <a:srgbClr val="000000"/>
                </a:solidFill>
              </a:rPr>
              <a:t>Krachtlijnen:</a:t>
            </a:r>
            <a:endParaRPr sz="1000" b="1"/>
          </a:p>
          <a:p>
            <a:pPr marL="285750" marR="0" lvl="0" indent="-247650" algn="l" rtl="0">
              <a:lnSpc>
                <a:spcPct val="100000"/>
              </a:lnSpc>
              <a:spcBef>
                <a:spcPts val="0"/>
              </a:spcBef>
              <a:spcAft>
                <a:spcPts val="0"/>
              </a:spcAft>
              <a:buClr>
                <a:srgbClr val="000000"/>
              </a:buClr>
              <a:buSzPts val="1000"/>
              <a:buFont typeface="Arial"/>
              <a:buChar char="•"/>
            </a:pPr>
            <a:r>
              <a:rPr lang="nl-BE" sz="1000" b="0" i="0" u="none" strike="noStrike" cap="none">
                <a:solidFill>
                  <a:srgbClr val="000000"/>
                </a:solidFill>
                <a:latin typeface="Arial"/>
                <a:ea typeface="Arial"/>
                <a:cs typeface="Arial"/>
                <a:sym typeface="Arial"/>
              </a:rPr>
              <a:t>‘No wrong door’-principe</a:t>
            </a:r>
            <a:endParaRPr sz="1000"/>
          </a:p>
          <a:p>
            <a:pPr marL="285750" marR="0" lvl="0" indent="-247650" algn="l" rtl="0">
              <a:lnSpc>
                <a:spcPct val="100000"/>
              </a:lnSpc>
              <a:spcBef>
                <a:spcPts val="0"/>
              </a:spcBef>
              <a:spcAft>
                <a:spcPts val="0"/>
              </a:spcAft>
              <a:buClr>
                <a:srgbClr val="000000"/>
              </a:buClr>
              <a:buSzPts val="1000"/>
              <a:buFont typeface="Arial"/>
              <a:buChar char="•"/>
            </a:pPr>
            <a:r>
              <a:rPr lang="nl-BE" sz="1000" b="0" i="0" u="none" strike="noStrike" cap="none">
                <a:solidFill>
                  <a:srgbClr val="000000"/>
                </a:solidFill>
                <a:latin typeface="Arial"/>
                <a:ea typeface="Arial"/>
                <a:cs typeface="Arial"/>
                <a:sym typeface="Arial"/>
              </a:rPr>
              <a:t>‘Only Once’-principe</a:t>
            </a:r>
            <a:endParaRPr sz="1000"/>
          </a:p>
          <a:p>
            <a:pPr marL="285750" marR="0" lvl="0" indent="-247650" algn="l" rtl="0">
              <a:lnSpc>
                <a:spcPct val="100000"/>
              </a:lnSpc>
              <a:spcBef>
                <a:spcPts val="0"/>
              </a:spcBef>
              <a:spcAft>
                <a:spcPts val="0"/>
              </a:spcAft>
              <a:buClr>
                <a:srgbClr val="000000"/>
              </a:buClr>
              <a:buSzPts val="1000"/>
              <a:buFont typeface="Arial"/>
              <a:buChar char="•"/>
            </a:pPr>
            <a:r>
              <a:rPr lang="nl-BE" sz="1000" b="0" i="0" u="none" strike="noStrike" cap="none">
                <a:solidFill>
                  <a:srgbClr val="000000"/>
                </a:solidFill>
                <a:latin typeface="Arial"/>
                <a:ea typeface="Arial"/>
                <a:cs typeface="Arial"/>
                <a:sym typeface="Arial"/>
              </a:rPr>
              <a:t>‘Herbruikbare ICT-bouwstenen’</a:t>
            </a:r>
            <a:endParaRPr sz="1000"/>
          </a:p>
        </p:txBody>
      </p:sp>
      <p:grpSp>
        <p:nvGrpSpPr>
          <p:cNvPr id="493" name="Google Shape;493;p79"/>
          <p:cNvGrpSpPr/>
          <p:nvPr/>
        </p:nvGrpSpPr>
        <p:grpSpPr>
          <a:xfrm>
            <a:off x="1214283" y="1271241"/>
            <a:ext cx="2166235" cy="2166167"/>
            <a:chOff x="3334516" y="2410051"/>
            <a:chExt cx="3917951" cy="3872996"/>
          </a:xfrm>
        </p:grpSpPr>
        <p:sp>
          <p:nvSpPr>
            <p:cNvPr id="494" name="Google Shape;494;p79"/>
            <p:cNvSpPr/>
            <p:nvPr/>
          </p:nvSpPr>
          <p:spPr>
            <a:xfrm>
              <a:off x="5299563" y="3380321"/>
              <a:ext cx="1952904" cy="1932455"/>
            </a:xfrm>
            <a:custGeom>
              <a:avLst/>
              <a:gdLst/>
              <a:ahLst/>
              <a:cxnLst/>
              <a:rect l="l" t="t" r="r" b="b"/>
              <a:pathLst>
                <a:path w="174" h="173" extrusionOk="0">
                  <a:moveTo>
                    <a:pt x="150" y="173"/>
                  </a:moveTo>
                  <a:cubicBezTo>
                    <a:pt x="165" y="147"/>
                    <a:pt x="174" y="117"/>
                    <a:pt x="174" y="87"/>
                  </a:cubicBezTo>
                  <a:cubicBezTo>
                    <a:pt x="174" y="56"/>
                    <a:pt x="165" y="26"/>
                    <a:pt x="150" y="0"/>
                  </a:cubicBezTo>
                  <a:lnTo>
                    <a:pt x="0" y="87"/>
                  </a:lnTo>
                  <a:lnTo>
                    <a:pt x="150" y="173"/>
                  </a:lnTo>
                  <a:close/>
                </a:path>
              </a:pathLst>
            </a:custGeom>
            <a:solidFill>
              <a:srgbClr val="999999"/>
            </a:solidFill>
            <a:ln w="2857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DEDEDE"/>
                </a:solidFill>
                <a:latin typeface="Arial"/>
                <a:ea typeface="Arial"/>
                <a:cs typeface="Arial"/>
                <a:sym typeface="Arial"/>
              </a:endParaRPr>
            </a:p>
          </p:txBody>
        </p:sp>
        <p:sp>
          <p:nvSpPr>
            <p:cNvPr id="495" name="Google Shape;495;p79"/>
            <p:cNvSpPr/>
            <p:nvPr/>
          </p:nvSpPr>
          <p:spPr>
            <a:xfrm>
              <a:off x="5299563" y="2410051"/>
              <a:ext cx="1683748" cy="1942562"/>
            </a:xfrm>
            <a:custGeom>
              <a:avLst/>
              <a:gdLst/>
              <a:ahLst/>
              <a:cxnLst/>
              <a:rect l="l" t="t" r="r" b="b"/>
              <a:pathLst>
                <a:path w="150" h="174" extrusionOk="0">
                  <a:moveTo>
                    <a:pt x="150" y="87"/>
                  </a:moveTo>
                  <a:cubicBezTo>
                    <a:pt x="119" y="33"/>
                    <a:pt x="62" y="0"/>
                    <a:pt x="0" y="0"/>
                  </a:cubicBezTo>
                  <a:lnTo>
                    <a:pt x="0" y="174"/>
                  </a:lnTo>
                  <a:lnTo>
                    <a:pt x="150" y="87"/>
                  </a:lnTo>
                  <a:close/>
                </a:path>
              </a:pathLst>
            </a:custGeom>
            <a:solidFill>
              <a:schemeClr val="accent3"/>
            </a:solidFill>
            <a:ln w="2857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DEDEDE"/>
                </a:solidFill>
                <a:latin typeface="Arial"/>
                <a:ea typeface="Arial"/>
                <a:cs typeface="Arial"/>
                <a:sym typeface="Arial"/>
              </a:endParaRPr>
            </a:p>
          </p:txBody>
        </p:sp>
        <p:sp>
          <p:nvSpPr>
            <p:cNvPr id="496" name="Google Shape;496;p79"/>
            <p:cNvSpPr/>
            <p:nvPr/>
          </p:nvSpPr>
          <p:spPr>
            <a:xfrm>
              <a:off x="5299563" y="4352613"/>
              <a:ext cx="1683748" cy="1930434"/>
            </a:xfrm>
            <a:custGeom>
              <a:avLst/>
              <a:gdLst/>
              <a:ahLst/>
              <a:cxnLst/>
              <a:rect l="l" t="t" r="r" b="b"/>
              <a:pathLst>
                <a:path w="150" h="173" extrusionOk="0">
                  <a:moveTo>
                    <a:pt x="0" y="173"/>
                  </a:moveTo>
                  <a:cubicBezTo>
                    <a:pt x="62" y="173"/>
                    <a:pt x="119" y="140"/>
                    <a:pt x="150" y="86"/>
                  </a:cubicBezTo>
                  <a:lnTo>
                    <a:pt x="0" y="0"/>
                  </a:lnTo>
                  <a:lnTo>
                    <a:pt x="0" y="173"/>
                  </a:lnTo>
                  <a:close/>
                </a:path>
              </a:pathLst>
            </a:custGeom>
            <a:solidFill>
              <a:srgbClr val="999999"/>
            </a:solidFill>
            <a:ln w="2857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DEDEDE"/>
                </a:solidFill>
                <a:latin typeface="Arial"/>
                <a:ea typeface="Arial"/>
                <a:cs typeface="Arial"/>
                <a:sym typeface="Arial"/>
              </a:endParaRPr>
            </a:p>
          </p:txBody>
        </p:sp>
        <p:sp>
          <p:nvSpPr>
            <p:cNvPr id="497" name="Google Shape;497;p79"/>
            <p:cNvSpPr/>
            <p:nvPr/>
          </p:nvSpPr>
          <p:spPr>
            <a:xfrm>
              <a:off x="3603673" y="4352613"/>
              <a:ext cx="1695890" cy="1930434"/>
            </a:xfrm>
            <a:custGeom>
              <a:avLst/>
              <a:gdLst/>
              <a:ahLst/>
              <a:cxnLst/>
              <a:rect l="l" t="t" r="r" b="b"/>
              <a:pathLst>
                <a:path w="151" h="173" extrusionOk="0">
                  <a:moveTo>
                    <a:pt x="0" y="86"/>
                  </a:moveTo>
                  <a:cubicBezTo>
                    <a:pt x="31" y="140"/>
                    <a:pt x="88" y="173"/>
                    <a:pt x="151" y="173"/>
                  </a:cubicBezTo>
                  <a:lnTo>
                    <a:pt x="151" y="0"/>
                  </a:lnTo>
                  <a:lnTo>
                    <a:pt x="0" y="86"/>
                  </a:lnTo>
                  <a:close/>
                </a:path>
              </a:pathLst>
            </a:custGeom>
            <a:solidFill>
              <a:srgbClr val="999999"/>
            </a:solidFill>
            <a:ln w="2857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DEDEDE"/>
                </a:solidFill>
                <a:latin typeface="Arial"/>
                <a:ea typeface="Arial"/>
                <a:cs typeface="Arial"/>
                <a:sym typeface="Arial"/>
              </a:endParaRPr>
            </a:p>
          </p:txBody>
        </p:sp>
        <p:sp>
          <p:nvSpPr>
            <p:cNvPr id="498" name="Google Shape;498;p79"/>
            <p:cNvSpPr/>
            <p:nvPr/>
          </p:nvSpPr>
          <p:spPr>
            <a:xfrm>
              <a:off x="3334516" y="3380321"/>
              <a:ext cx="1965047" cy="1932455"/>
            </a:xfrm>
            <a:custGeom>
              <a:avLst/>
              <a:gdLst/>
              <a:ahLst/>
              <a:cxnLst/>
              <a:rect l="l" t="t" r="r" b="b"/>
              <a:pathLst>
                <a:path w="175" h="173" extrusionOk="0">
                  <a:moveTo>
                    <a:pt x="24" y="0"/>
                  </a:moveTo>
                  <a:cubicBezTo>
                    <a:pt x="9" y="26"/>
                    <a:pt x="1" y="56"/>
                    <a:pt x="1" y="86"/>
                  </a:cubicBezTo>
                  <a:cubicBezTo>
                    <a:pt x="0" y="117"/>
                    <a:pt x="9" y="147"/>
                    <a:pt x="24" y="173"/>
                  </a:cubicBezTo>
                  <a:lnTo>
                    <a:pt x="175" y="87"/>
                  </a:lnTo>
                  <a:lnTo>
                    <a:pt x="24" y="0"/>
                  </a:lnTo>
                  <a:close/>
                </a:path>
              </a:pathLst>
            </a:custGeom>
            <a:solidFill>
              <a:srgbClr val="999999"/>
            </a:solidFill>
            <a:ln w="2857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DEDEDE"/>
                </a:solidFill>
                <a:latin typeface="Arial"/>
                <a:ea typeface="Arial"/>
                <a:cs typeface="Arial"/>
                <a:sym typeface="Arial"/>
              </a:endParaRPr>
            </a:p>
          </p:txBody>
        </p:sp>
        <p:sp>
          <p:nvSpPr>
            <p:cNvPr id="499" name="Google Shape;499;p79"/>
            <p:cNvSpPr/>
            <p:nvPr/>
          </p:nvSpPr>
          <p:spPr>
            <a:xfrm>
              <a:off x="3603673" y="2410051"/>
              <a:ext cx="1695890" cy="1942562"/>
            </a:xfrm>
            <a:custGeom>
              <a:avLst/>
              <a:gdLst/>
              <a:ahLst/>
              <a:cxnLst/>
              <a:rect l="l" t="t" r="r" b="b"/>
              <a:pathLst>
                <a:path w="151" h="174" extrusionOk="0">
                  <a:moveTo>
                    <a:pt x="150" y="0"/>
                  </a:moveTo>
                  <a:cubicBezTo>
                    <a:pt x="88" y="0"/>
                    <a:pt x="31" y="33"/>
                    <a:pt x="0" y="87"/>
                  </a:cubicBezTo>
                  <a:lnTo>
                    <a:pt x="151" y="174"/>
                  </a:lnTo>
                  <a:lnTo>
                    <a:pt x="150" y="0"/>
                  </a:lnTo>
                  <a:close/>
                </a:path>
              </a:pathLst>
            </a:custGeom>
            <a:solidFill>
              <a:srgbClr val="999999"/>
            </a:solidFill>
            <a:ln w="2857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DEDEDE"/>
                </a:solidFill>
                <a:latin typeface="Arial"/>
                <a:ea typeface="Arial"/>
                <a:cs typeface="Arial"/>
                <a:sym typeface="Arial"/>
              </a:endParaRPr>
            </a:p>
          </p:txBody>
        </p:sp>
      </p:grpSp>
      <p:sp>
        <p:nvSpPr>
          <p:cNvPr id="500" name="Google Shape;500;p79"/>
          <p:cNvSpPr/>
          <p:nvPr/>
        </p:nvSpPr>
        <p:spPr>
          <a:xfrm>
            <a:off x="1409400" y="1466187"/>
            <a:ext cx="1776300" cy="17760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9"/>
          <p:cNvSpPr/>
          <p:nvPr/>
        </p:nvSpPr>
        <p:spPr>
          <a:xfrm>
            <a:off x="1483949" y="1540589"/>
            <a:ext cx="1627200" cy="1627200"/>
          </a:xfrm>
          <a:prstGeom prst="ellipse">
            <a:avLst/>
          </a:prstGeom>
          <a:solidFill>
            <a:srgbClr val="2B979D"/>
          </a:solidFill>
          <a:ln w="9525" cap="flat" cmpd="sng">
            <a:solidFill>
              <a:srgbClr val="2B979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b="1">
                <a:solidFill>
                  <a:srgbClr val="FFFFFF"/>
                </a:solidFill>
              </a:rPr>
              <a:t>V-Loket</a:t>
            </a:r>
            <a:endParaRPr b="1">
              <a:solidFill>
                <a:srgbClr val="FFFFFF"/>
              </a:solidFill>
            </a:endParaRPr>
          </a:p>
        </p:txBody>
      </p:sp>
      <p:grpSp>
        <p:nvGrpSpPr>
          <p:cNvPr id="502" name="Google Shape;502;p79"/>
          <p:cNvGrpSpPr/>
          <p:nvPr/>
        </p:nvGrpSpPr>
        <p:grpSpPr>
          <a:xfrm>
            <a:off x="628650" y="4248000"/>
            <a:ext cx="7735701" cy="421800"/>
            <a:chOff x="628650" y="4248000"/>
            <a:chExt cx="7735701" cy="421800"/>
          </a:xfrm>
        </p:grpSpPr>
        <p:sp>
          <p:nvSpPr>
            <p:cNvPr id="503" name="Google Shape;503;p79"/>
            <p:cNvSpPr/>
            <p:nvPr/>
          </p:nvSpPr>
          <p:spPr>
            <a:xfrm>
              <a:off x="628650" y="4248000"/>
              <a:ext cx="2675700" cy="421800"/>
            </a:xfrm>
            <a:prstGeom prst="homePlate">
              <a:avLst>
                <a:gd name="adj" fmla="val 50000"/>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1100">
                  <a:solidFill>
                    <a:srgbClr val="999999"/>
                  </a:solidFill>
                </a:rPr>
                <a:t>Omgevingsanalyse</a:t>
              </a:r>
              <a:endParaRPr sz="1100">
                <a:solidFill>
                  <a:srgbClr val="999999"/>
                </a:solidFill>
              </a:endParaRPr>
            </a:p>
          </p:txBody>
        </p:sp>
        <p:sp>
          <p:nvSpPr>
            <p:cNvPr id="504" name="Google Shape;504;p79"/>
            <p:cNvSpPr/>
            <p:nvPr/>
          </p:nvSpPr>
          <p:spPr>
            <a:xfrm>
              <a:off x="3157950" y="4248000"/>
              <a:ext cx="2675700" cy="421800"/>
            </a:xfrm>
            <a:prstGeom prst="chevron">
              <a:avLst>
                <a:gd name="adj" fmla="val 50000"/>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1100">
                  <a:solidFill>
                    <a:srgbClr val="999999"/>
                  </a:solidFill>
                </a:rPr>
                <a:t>OSLO-traject</a:t>
              </a:r>
              <a:endParaRPr sz="1100">
                <a:solidFill>
                  <a:srgbClr val="999999"/>
                </a:solidFill>
              </a:endParaRPr>
            </a:p>
          </p:txBody>
        </p:sp>
        <p:sp>
          <p:nvSpPr>
            <p:cNvPr id="505" name="Google Shape;505;p79"/>
            <p:cNvSpPr/>
            <p:nvPr/>
          </p:nvSpPr>
          <p:spPr>
            <a:xfrm>
              <a:off x="5688651" y="4248000"/>
              <a:ext cx="2675700" cy="421800"/>
            </a:xfrm>
            <a:prstGeom prst="chevron">
              <a:avLst>
                <a:gd name="adj" fmla="val 50000"/>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1100">
                  <a:solidFill>
                    <a:srgbClr val="999999"/>
                  </a:solidFill>
                </a:rPr>
                <a:t>Governance &amp; samenwerkingsmodel</a:t>
              </a:r>
              <a:endParaRPr sz="1100">
                <a:solidFill>
                  <a:srgbClr val="999999"/>
                </a:solidFill>
              </a:endParaRPr>
            </a:p>
          </p:txBody>
        </p:sp>
      </p:grpSp>
      <p:grpSp>
        <p:nvGrpSpPr>
          <p:cNvPr id="506" name="Google Shape;506;p79"/>
          <p:cNvGrpSpPr/>
          <p:nvPr/>
        </p:nvGrpSpPr>
        <p:grpSpPr>
          <a:xfrm>
            <a:off x="4355381" y="1306243"/>
            <a:ext cx="356825" cy="356801"/>
            <a:chOff x="3902075" y="1958975"/>
            <a:chExt cx="122238" cy="122238"/>
          </a:xfrm>
        </p:grpSpPr>
        <p:sp>
          <p:nvSpPr>
            <p:cNvPr id="507" name="Google Shape;507;p79"/>
            <p:cNvSpPr/>
            <p:nvPr/>
          </p:nvSpPr>
          <p:spPr>
            <a:xfrm>
              <a:off x="3949700" y="2006600"/>
              <a:ext cx="26988" cy="26988"/>
            </a:xfrm>
            <a:custGeom>
              <a:avLst/>
              <a:gdLst/>
              <a:ahLst/>
              <a:cxnLst/>
              <a:rect l="l" t="t" r="r" b="b"/>
              <a:pathLst>
                <a:path w="128" h="128" extrusionOk="0">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3" y="64"/>
                  </a:moveTo>
                  <a:cubicBezTo>
                    <a:pt x="103" y="86"/>
                    <a:pt x="86" y="103"/>
                    <a:pt x="64" y="103"/>
                  </a:cubicBezTo>
                  <a:cubicBezTo>
                    <a:pt x="42" y="103"/>
                    <a:pt x="25" y="86"/>
                    <a:pt x="25" y="64"/>
                  </a:cubicBezTo>
                  <a:cubicBezTo>
                    <a:pt x="25" y="42"/>
                    <a:pt x="42" y="25"/>
                    <a:pt x="64" y="25"/>
                  </a:cubicBezTo>
                  <a:cubicBezTo>
                    <a:pt x="86" y="25"/>
                    <a:pt x="103" y="42"/>
                    <a:pt x="103" y="64"/>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08" name="Google Shape;508;p79"/>
            <p:cNvSpPr/>
            <p:nvPr/>
          </p:nvSpPr>
          <p:spPr>
            <a:xfrm>
              <a:off x="3922713" y="1979613"/>
              <a:ext cx="80963" cy="80963"/>
            </a:xfrm>
            <a:custGeom>
              <a:avLst/>
              <a:gdLst/>
              <a:ahLst/>
              <a:cxnLst/>
              <a:rect l="l" t="t" r="r" b="b"/>
              <a:pathLst>
                <a:path w="382" h="382" extrusionOk="0">
                  <a:moveTo>
                    <a:pt x="382" y="191"/>
                  </a:moveTo>
                  <a:cubicBezTo>
                    <a:pt x="382" y="140"/>
                    <a:pt x="362" y="92"/>
                    <a:pt x="326" y="56"/>
                  </a:cubicBezTo>
                  <a:cubicBezTo>
                    <a:pt x="290" y="20"/>
                    <a:pt x="242" y="0"/>
                    <a:pt x="191" y="0"/>
                  </a:cubicBezTo>
                  <a:cubicBezTo>
                    <a:pt x="140" y="0"/>
                    <a:pt x="92" y="20"/>
                    <a:pt x="56" y="56"/>
                  </a:cubicBezTo>
                  <a:cubicBezTo>
                    <a:pt x="20" y="92"/>
                    <a:pt x="0" y="140"/>
                    <a:pt x="0" y="191"/>
                  </a:cubicBezTo>
                  <a:cubicBezTo>
                    <a:pt x="0" y="237"/>
                    <a:pt x="17" y="282"/>
                    <a:pt x="48" y="317"/>
                  </a:cubicBezTo>
                  <a:cubicBezTo>
                    <a:pt x="16" y="349"/>
                    <a:pt x="16" y="349"/>
                    <a:pt x="16" y="349"/>
                  </a:cubicBezTo>
                  <a:cubicBezTo>
                    <a:pt x="16" y="349"/>
                    <a:pt x="16" y="349"/>
                    <a:pt x="16" y="349"/>
                  </a:cubicBezTo>
                  <a:cubicBezTo>
                    <a:pt x="33" y="366"/>
                    <a:pt x="33" y="366"/>
                    <a:pt x="33" y="366"/>
                  </a:cubicBezTo>
                  <a:cubicBezTo>
                    <a:pt x="33" y="366"/>
                    <a:pt x="33" y="366"/>
                    <a:pt x="33" y="366"/>
                  </a:cubicBezTo>
                  <a:cubicBezTo>
                    <a:pt x="65" y="334"/>
                    <a:pt x="65" y="334"/>
                    <a:pt x="65" y="334"/>
                  </a:cubicBezTo>
                  <a:cubicBezTo>
                    <a:pt x="100" y="365"/>
                    <a:pt x="145" y="382"/>
                    <a:pt x="191" y="382"/>
                  </a:cubicBezTo>
                  <a:cubicBezTo>
                    <a:pt x="237" y="382"/>
                    <a:pt x="282" y="365"/>
                    <a:pt x="317" y="334"/>
                  </a:cubicBezTo>
                  <a:cubicBezTo>
                    <a:pt x="349" y="366"/>
                    <a:pt x="349" y="366"/>
                    <a:pt x="349" y="366"/>
                  </a:cubicBezTo>
                  <a:cubicBezTo>
                    <a:pt x="349" y="366"/>
                    <a:pt x="349" y="366"/>
                    <a:pt x="349" y="366"/>
                  </a:cubicBezTo>
                  <a:cubicBezTo>
                    <a:pt x="366" y="349"/>
                    <a:pt x="366" y="349"/>
                    <a:pt x="366" y="349"/>
                  </a:cubicBezTo>
                  <a:cubicBezTo>
                    <a:pt x="367" y="349"/>
                    <a:pt x="367" y="349"/>
                    <a:pt x="367" y="349"/>
                  </a:cubicBezTo>
                  <a:cubicBezTo>
                    <a:pt x="334" y="317"/>
                    <a:pt x="334" y="317"/>
                    <a:pt x="334" y="317"/>
                  </a:cubicBezTo>
                  <a:cubicBezTo>
                    <a:pt x="365" y="282"/>
                    <a:pt x="382" y="237"/>
                    <a:pt x="382" y="191"/>
                  </a:cubicBezTo>
                  <a:close/>
                  <a:moveTo>
                    <a:pt x="357" y="191"/>
                  </a:moveTo>
                  <a:cubicBezTo>
                    <a:pt x="357" y="283"/>
                    <a:pt x="283" y="357"/>
                    <a:pt x="191" y="357"/>
                  </a:cubicBezTo>
                  <a:cubicBezTo>
                    <a:pt x="99" y="357"/>
                    <a:pt x="25" y="283"/>
                    <a:pt x="25" y="191"/>
                  </a:cubicBezTo>
                  <a:cubicBezTo>
                    <a:pt x="25" y="99"/>
                    <a:pt x="99" y="25"/>
                    <a:pt x="191" y="25"/>
                  </a:cubicBezTo>
                  <a:cubicBezTo>
                    <a:pt x="283" y="25"/>
                    <a:pt x="357" y="99"/>
                    <a:pt x="357" y="191"/>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09" name="Google Shape;509;p79"/>
            <p:cNvSpPr/>
            <p:nvPr/>
          </p:nvSpPr>
          <p:spPr>
            <a:xfrm>
              <a:off x="3935413" y="1992313"/>
              <a:ext cx="55563" cy="55563"/>
            </a:xfrm>
            <a:custGeom>
              <a:avLst/>
              <a:gdLst/>
              <a:ahLst/>
              <a:cxnLst/>
              <a:rect l="l" t="t" r="r" b="b"/>
              <a:pathLst>
                <a:path w="254" h="254" extrusionOk="0">
                  <a:moveTo>
                    <a:pt x="127" y="0"/>
                  </a:moveTo>
                  <a:cubicBezTo>
                    <a:pt x="57" y="0"/>
                    <a:pt x="0" y="57"/>
                    <a:pt x="0" y="127"/>
                  </a:cubicBezTo>
                  <a:cubicBezTo>
                    <a:pt x="0" y="197"/>
                    <a:pt x="57" y="254"/>
                    <a:pt x="127" y="254"/>
                  </a:cubicBezTo>
                  <a:cubicBezTo>
                    <a:pt x="197" y="254"/>
                    <a:pt x="254" y="197"/>
                    <a:pt x="254" y="127"/>
                  </a:cubicBezTo>
                  <a:cubicBezTo>
                    <a:pt x="254" y="57"/>
                    <a:pt x="197" y="0"/>
                    <a:pt x="127" y="0"/>
                  </a:cubicBezTo>
                  <a:close/>
                  <a:moveTo>
                    <a:pt x="230" y="127"/>
                  </a:moveTo>
                  <a:cubicBezTo>
                    <a:pt x="230" y="184"/>
                    <a:pt x="184" y="230"/>
                    <a:pt x="127" y="230"/>
                  </a:cubicBezTo>
                  <a:cubicBezTo>
                    <a:pt x="70" y="230"/>
                    <a:pt x="24" y="184"/>
                    <a:pt x="24" y="127"/>
                  </a:cubicBezTo>
                  <a:cubicBezTo>
                    <a:pt x="24" y="70"/>
                    <a:pt x="70" y="24"/>
                    <a:pt x="127" y="24"/>
                  </a:cubicBezTo>
                  <a:cubicBezTo>
                    <a:pt x="184" y="24"/>
                    <a:pt x="230" y="70"/>
                    <a:pt x="230" y="127"/>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10" name="Google Shape;510;p79"/>
            <p:cNvSpPr/>
            <p:nvPr/>
          </p:nvSpPr>
          <p:spPr>
            <a:xfrm>
              <a:off x="3902075" y="1958975"/>
              <a:ext cx="122238" cy="122238"/>
            </a:xfrm>
            <a:custGeom>
              <a:avLst/>
              <a:gdLst/>
              <a:ahLst/>
              <a:cxnLst/>
              <a:rect l="l" t="t" r="r" b="b"/>
              <a:pathLst>
                <a:path w="77" h="77" extrusionOk="0">
                  <a:moveTo>
                    <a:pt x="0" y="0"/>
                  </a:moveTo>
                  <a:lnTo>
                    <a:pt x="0" y="77"/>
                  </a:lnTo>
                  <a:lnTo>
                    <a:pt x="77" y="77"/>
                  </a:lnTo>
                  <a:lnTo>
                    <a:pt x="77"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511" name="Google Shape;511;p79"/>
          <p:cNvSpPr txBox="1"/>
          <p:nvPr/>
        </p:nvSpPr>
        <p:spPr>
          <a:xfrm>
            <a:off x="4712200" y="1197243"/>
            <a:ext cx="3652200" cy="505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r>
              <a:rPr lang="nl-BE" sz="1100" b="1"/>
              <a:t>Doel</a:t>
            </a:r>
            <a:r>
              <a:rPr lang="nl-BE" sz="1100"/>
              <a:t>: Opzetten van een digitaal verenigingsloket naar analogie met Mijn burgerprofiel &amp; het e-Loket voor ondernemers.</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8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a:t>Wat zit vervat in dit traject?</a:t>
            </a:r>
            <a:endParaRPr/>
          </a:p>
        </p:txBody>
      </p:sp>
      <p:sp>
        <p:nvSpPr>
          <p:cNvPr id="517" name="Google Shape;517;p80"/>
          <p:cNvSpPr txBox="1"/>
          <p:nvPr/>
        </p:nvSpPr>
        <p:spPr>
          <a:xfrm>
            <a:off x="745175" y="1385625"/>
            <a:ext cx="7483800" cy="18348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SzPts val="1300"/>
              <a:buChar char="●"/>
            </a:pPr>
            <a:r>
              <a:rPr lang="nl-BE" sz="1300"/>
              <a:t>Dit project heeft als doel om de </a:t>
            </a:r>
            <a:r>
              <a:rPr lang="nl-BE" sz="1300" b="1"/>
              <a:t>uitwisseling van gegevens over feitelijke verenigingen</a:t>
            </a:r>
            <a:r>
              <a:rPr lang="nl-BE" sz="1300"/>
              <a:t> mogelijk te maken en dit op een </a:t>
            </a:r>
            <a:r>
              <a:rPr lang="nl-BE" sz="1300" b="1"/>
              <a:t>uniforme, gestandaardiseerde en machine-interpreteerbare manier</a:t>
            </a:r>
            <a:r>
              <a:rPr lang="nl-BE" sz="1300"/>
              <a:t>.</a:t>
            </a:r>
            <a:br>
              <a:rPr lang="nl-BE" sz="1300"/>
            </a:br>
            <a:endParaRPr sz="900">
              <a:solidFill>
                <a:srgbClr val="1C1A15"/>
              </a:solidFill>
            </a:endParaRPr>
          </a:p>
          <a:p>
            <a:pPr marL="457200" lvl="0" indent="-311150" algn="l" rtl="0">
              <a:spcBef>
                <a:spcPts val="0"/>
              </a:spcBef>
              <a:spcAft>
                <a:spcPts val="0"/>
              </a:spcAft>
              <a:buSzPts val="1300"/>
              <a:buChar char="●"/>
            </a:pPr>
            <a:r>
              <a:rPr lang="nl-BE" sz="1300"/>
              <a:t>3-delige doelstelling, namelijk:</a:t>
            </a:r>
            <a:endParaRPr sz="1300"/>
          </a:p>
          <a:p>
            <a:pPr marL="914400" lvl="1" indent="-311150" algn="l" rtl="0">
              <a:spcBef>
                <a:spcPts val="0"/>
              </a:spcBef>
              <a:spcAft>
                <a:spcPts val="0"/>
              </a:spcAft>
              <a:buSzPts val="1300"/>
              <a:buChar char="○"/>
            </a:pPr>
            <a:r>
              <a:rPr lang="nl-BE" sz="1300"/>
              <a:t>Omgevingsanalyse (afgerond)</a:t>
            </a:r>
            <a:endParaRPr sz="1300"/>
          </a:p>
          <a:p>
            <a:pPr marL="914400" lvl="1" indent="-311150" algn="l" rtl="0">
              <a:spcBef>
                <a:spcPts val="0"/>
              </a:spcBef>
              <a:spcAft>
                <a:spcPts val="0"/>
              </a:spcAft>
              <a:buSzPts val="1300"/>
              <a:buChar char="○"/>
            </a:pPr>
            <a:r>
              <a:rPr lang="nl-BE" sz="1300"/>
              <a:t>OSLO-traject (huidig)</a:t>
            </a:r>
            <a:endParaRPr sz="1300"/>
          </a:p>
          <a:p>
            <a:pPr marL="914400" lvl="1" indent="-311150" algn="l" rtl="0">
              <a:spcBef>
                <a:spcPts val="0"/>
              </a:spcBef>
              <a:spcAft>
                <a:spcPts val="0"/>
              </a:spcAft>
              <a:buSzPts val="1300"/>
              <a:buChar char="○"/>
            </a:pPr>
            <a:r>
              <a:rPr lang="nl-BE" sz="1300"/>
              <a:t>Governance &amp; Samenwerkingsmodel (binnenkort)</a:t>
            </a:r>
            <a:endParaRPr sz="1300"/>
          </a:p>
        </p:txBody>
      </p:sp>
      <p:sp>
        <p:nvSpPr>
          <p:cNvPr id="518" name="Google Shape;518;p80"/>
          <p:cNvSpPr/>
          <p:nvPr/>
        </p:nvSpPr>
        <p:spPr>
          <a:xfrm>
            <a:off x="626950" y="963825"/>
            <a:ext cx="7739100" cy="421800"/>
          </a:xfrm>
          <a:prstGeom prst="rect">
            <a:avLst/>
          </a:prstGeom>
          <a:solidFill>
            <a:schemeClr val="accent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b="1"/>
              <a:t>Datastandaard en informatie-architectuur feitelijke verenigingen</a:t>
            </a:r>
            <a:endParaRPr b="1"/>
          </a:p>
        </p:txBody>
      </p:sp>
      <p:sp>
        <p:nvSpPr>
          <p:cNvPr id="519" name="Google Shape;519;p80"/>
          <p:cNvSpPr/>
          <p:nvPr/>
        </p:nvSpPr>
        <p:spPr>
          <a:xfrm>
            <a:off x="565138" y="4351865"/>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0" name="Google Shape;520;p80"/>
          <p:cNvSpPr txBox="1"/>
          <p:nvPr/>
        </p:nvSpPr>
        <p:spPr>
          <a:xfrm>
            <a:off x="2941650" y="3262850"/>
            <a:ext cx="5954700" cy="17655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t" anchorCtr="0">
            <a:spAutoFit/>
          </a:bodyPr>
          <a:lstStyle/>
          <a:p>
            <a:pPr marL="457200" lvl="0" indent="-311150" algn="just" rtl="0">
              <a:lnSpc>
                <a:spcPct val="115000"/>
              </a:lnSpc>
              <a:spcBef>
                <a:spcPts val="0"/>
              </a:spcBef>
              <a:spcAft>
                <a:spcPts val="0"/>
              </a:spcAft>
              <a:buSzPts val="1300"/>
              <a:buChar char="●"/>
            </a:pPr>
            <a:r>
              <a:rPr lang="nl-BE" sz="1300"/>
              <a:t>Co-creatief traject voor de ontwikkeling van een </a:t>
            </a:r>
            <a:r>
              <a:rPr lang="nl-BE" sz="1300" b="1"/>
              <a:t>eenduidige datastandaard</a:t>
            </a:r>
            <a:r>
              <a:rPr lang="nl-BE" sz="1300"/>
              <a:t> voor de uitwisseling van informatie m.b.t. feitelijke verenigingen. </a:t>
            </a:r>
            <a:br>
              <a:rPr lang="nl-BE" sz="1300"/>
            </a:br>
            <a:endParaRPr sz="1300"/>
          </a:p>
          <a:p>
            <a:pPr marL="457200" lvl="0" indent="-311150" algn="just" rtl="0">
              <a:lnSpc>
                <a:spcPct val="115000"/>
              </a:lnSpc>
              <a:spcBef>
                <a:spcPts val="0"/>
              </a:spcBef>
              <a:spcAft>
                <a:spcPts val="0"/>
              </a:spcAft>
              <a:buSzPts val="1300"/>
              <a:buChar char="●"/>
            </a:pPr>
            <a:r>
              <a:rPr lang="nl-BE" sz="1300"/>
              <a:t>Betrekken van de </a:t>
            </a:r>
            <a:r>
              <a:rPr lang="nl-BE" sz="1300" b="1"/>
              <a:t>voornaamste stakeholders</a:t>
            </a:r>
            <a:r>
              <a:rPr lang="nl-BE" sz="1300"/>
              <a:t> (federale en regionale overheden, lokale besturen, private organisaties) teneinde een zo breed mogelijk gedragen datastandaard te ontwikkelen</a:t>
            </a:r>
            <a:endParaRPr sz="1300"/>
          </a:p>
        </p:txBody>
      </p:sp>
      <p:cxnSp>
        <p:nvCxnSpPr>
          <p:cNvPr id="521" name="Google Shape;521;p80"/>
          <p:cNvCxnSpPr>
            <a:stCxn id="520" idx="0"/>
          </p:cNvCxnSpPr>
          <p:nvPr/>
        </p:nvCxnSpPr>
        <p:spPr>
          <a:xfrm rot="5400000" flipH="1">
            <a:off x="4410450" y="1754300"/>
            <a:ext cx="450600" cy="2566500"/>
          </a:xfrm>
          <a:prstGeom prst="bentConnector2">
            <a:avLst/>
          </a:prstGeom>
          <a:noFill/>
          <a:ln w="38100" cap="flat" cmpd="sng">
            <a:solidFill>
              <a:schemeClr val="dk2"/>
            </a:solidFill>
            <a:prstDash val="solid"/>
            <a:round/>
            <a:headEnd type="triangle" w="med" len="med"/>
            <a:tailEnd type="none" w="med" len="med"/>
          </a:ln>
        </p:spPr>
      </p:cxnSp>
      <p:sp>
        <p:nvSpPr>
          <p:cNvPr id="522" name="Google Shape;522;p80"/>
          <p:cNvSpPr/>
          <p:nvPr/>
        </p:nvSpPr>
        <p:spPr>
          <a:xfrm>
            <a:off x="3017850" y="3293325"/>
            <a:ext cx="392100" cy="325500"/>
          </a:xfrm>
          <a:prstGeom prst="star5">
            <a:avLst>
              <a:gd name="adj" fmla="val 19098"/>
              <a:gd name="hf" fmla="val 105146"/>
              <a:gd name="vf" fmla="val 1105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1878</Words>
  <Application>Microsoft Office PowerPoint</Application>
  <PresentationFormat>On-screen Show (16:9)</PresentationFormat>
  <Paragraphs>390</Paragraphs>
  <Slides>42</Slides>
  <Notes>42</Notes>
  <HiddenSlides>1</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42</vt:i4>
      </vt:variant>
    </vt:vector>
  </HeadingPairs>
  <TitlesOfParts>
    <vt:vector size="56" baseType="lpstr">
      <vt:lpstr>Noto Sans Symbols</vt:lpstr>
      <vt:lpstr>Calibri</vt:lpstr>
      <vt:lpstr>Roboto</vt:lpstr>
      <vt:lpstr>Georgia</vt:lpstr>
      <vt:lpstr>Proxima Nova Extrabold</vt:lpstr>
      <vt:lpstr>Arial</vt:lpstr>
      <vt:lpstr>FlandersArtSans-Regular</vt:lpstr>
      <vt:lpstr>Courier New</vt:lpstr>
      <vt:lpstr>Proxima Nova</vt:lpstr>
      <vt:lpstr>Proxima Nova Semibold</vt:lpstr>
      <vt:lpstr>4_Presentatie_verbeelding werkt - kopie</vt:lpstr>
      <vt:lpstr>4_Presentatie_verbeelding werkt - kopie</vt:lpstr>
      <vt:lpstr>4_Presentatie_verbeelding werkt - kopie</vt:lpstr>
      <vt:lpstr>4_Presentatie_verbeelding werkt - kopie</vt:lpstr>
      <vt:lpstr>PowerPoint Presentation</vt:lpstr>
      <vt:lpstr>PowerPoint Presentation</vt:lpstr>
      <vt:lpstr>PowerPoint Presentation</vt:lpstr>
      <vt:lpstr>PowerPoint Presentation</vt:lpstr>
      <vt:lpstr>PowerPoint Presentation</vt:lpstr>
      <vt:lpstr>PowerPoint Presentation</vt:lpstr>
      <vt:lpstr>Aanleiding van dit traject en samenvatting van de vorige workshop </vt:lpstr>
      <vt:lpstr>PowerPoint Presentation</vt:lpstr>
      <vt:lpstr>PowerPoint Presentation</vt:lpstr>
      <vt:lpstr>PowerPoint Presentation</vt:lpstr>
      <vt:lpstr>Volledige sneuvelmodel en belangrijkste opmerkingen uit vorige werkgroep</vt:lpstr>
      <vt:lpstr>Volledige sneuvelmodel en belangrijkste  opmerkingen uit vorige werkgroep</vt:lpstr>
      <vt:lpstr>Vergelijking bestaande standaarden - Onder welk bestaand OSLO concept past een feitelijke vereniging? </vt:lpstr>
      <vt:lpstr>PowerPoint Presentation</vt:lpstr>
      <vt:lpstr>Voorstelling nieuwe iteratie datamodel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 </vt:lpstr>
      <vt:lpstr>PowerPoint Presentation</vt:lpstr>
      <vt:lpstr>Volgende stappen </vt:lpstr>
      <vt:lpstr>PowerPoint Presentation</vt:lpstr>
      <vt:lpstr>PowerPoint Presentation</vt:lpstr>
      <vt:lpstr>PowerPoint Presentation</vt:lpstr>
      <vt:lpstr>Bedankt!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Yves Meersmans (BE)</cp:lastModifiedBy>
  <cp:revision>1</cp:revision>
  <dcterms:modified xsi:type="dcterms:W3CDTF">2021-05-31T11:16:19Z</dcterms:modified>
</cp:coreProperties>
</file>